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4" r:id="rId4"/>
  </p:sldMasterIdLst>
  <p:notesMasterIdLst>
    <p:notesMasterId r:id="rId26"/>
  </p:notesMasterIdLst>
  <p:handoutMasterIdLst>
    <p:handoutMasterId r:id="rId27"/>
  </p:handoutMasterIdLst>
  <p:sldIdLst>
    <p:sldId id="951" r:id="rId5"/>
    <p:sldId id="952" r:id="rId6"/>
    <p:sldId id="849" r:id="rId7"/>
    <p:sldId id="940" r:id="rId8"/>
    <p:sldId id="941" r:id="rId9"/>
    <p:sldId id="942" r:id="rId10"/>
    <p:sldId id="943" r:id="rId11"/>
    <p:sldId id="944" r:id="rId12"/>
    <p:sldId id="945" r:id="rId13"/>
    <p:sldId id="946" r:id="rId14"/>
    <p:sldId id="947" r:id="rId15"/>
    <p:sldId id="948" r:id="rId16"/>
    <p:sldId id="949" r:id="rId17"/>
    <p:sldId id="950" r:id="rId18"/>
    <p:sldId id="953" r:id="rId19"/>
    <p:sldId id="954" r:id="rId20"/>
    <p:sldId id="955" r:id="rId21"/>
    <p:sldId id="956" r:id="rId22"/>
    <p:sldId id="957" r:id="rId23"/>
    <p:sldId id="958" r:id="rId24"/>
    <p:sldId id="959" r:id="rId25"/>
  </p:sldIdLst>
  <p:sldSz cx="10972800" cy="6172200"/>
  <p:notesSz cx="7010400" cy="9296400"/>
  <p:custDataLst>
    <p:tags r:id="rId28"/>
  </p:custDataLst>
  <p:defaultTextStyle>
    <a:defPPr>
      <a:defRPr lang="en-US"/>
    </a:defPPr>
    <a:lvl1pPr algn="l" defTabSz="457200" rtl="0" fontAlgn="base">
      <a:spcBef>
        <a:spcPct val="0"/>
      </a:spcBef>
      <a:spcAft>
        <a:spcPct val="0"/>
      </a:spcAft>
      <a:defRPr kern="1200">
        <a:solidFill>
          <a:schemeClr val="tx1"/>
        </a:solidFill>
        <a:latin typeface="Arial" charset="0"/>
        <a:ea typeface="MS PGothic" pitchFamily="34" charset="-128"/>
        <a:cs typeface="+mn-cs"/>
      </a:defRPr>
    </a:lvl1pPr>
    <a:lvl2pPr marL="457200" algn="l" defTabSz="457200" rtl="0" fontAlgn="base">
      <a:spcBef>
        <a:spcPct val="0"/>
      </a:spcBef>
      <a:spcAft>
        <a:spcPct val="0"/>
      </a:spcAft>
      <a:defRPr kern="1200">
        <a:solidFill>
          <a:schemeClr val="tx1"/>
        </a:solidFill>
        <a:latin typeface="Arial" charset="0"/>
        <a:ea typeface="MS PGothic" pitchFamily="34" charset="-128"/>
        <a:cs typeface="+mn-cs"/>
      </a:defRPr>
    </a:lvl2pPr>
    <a:lvl3pPr marL="914400" algn="l" defTabSz="457200" rtl="0" fontAlgn="base">
      <a:spcBef>
        <a:spcPct val="0"/>
      </a:spcBef>
      <a:spcAft>
        <a:spcPct val="0"/>
      </a:spcAft>
      <a:defRPr kern="1200">
        <a:solidFill>
          <a:schemeClr val="tx1"/>
        </a:solidFill>
        <a:latin typeface="Arial" charset="0"/>
        <a:ea typeface="MS PGothic" pitchFamily="34" charset="-128"/>
        <a:cs typeface="+mn-cs"/>
      </a:defRPr>
    </a:lvl3pPr>
    <a:lvl4pPr marL="1371600" algn="l" defTabSz="457200" rtl="0" fontAlgn="base">
      <a:spcBef>
        <a:spcPct val="0"/>
      </a:spcBef>
      <a:spcAft>
        <a:spcPct val="0"/>
      </a:spcAft>
      <a:defRPr kern="1200">
        <a:solidFill>
          <a:schemeClr val="tx1"/>
        </a:solidFill>
        <a:latin typeface="Arial" charset="0"/>
        <a:ea typeface="MS PGothic" pitchFamily="34" charset="-128"/>
        <a:cs typeface="+mn-cs"/>
      </a:defRPr>
    </a:lvl4pPr>
    <a:lvl5pPr marL="1828800" algn="l" defTabSz="457200" rtl="0" fontAlgn="base">
      <a:spcBef>
        <a:spcPct val="0"/>
      </a:spcBef>
      <a:spcAft>
        <a:spcPct val="0"/>
      </a:spcAft>
      <a:defRPr kern="1200">
        <a:solidFill>
          <a:schemeClr val="tx1"/>
        </a:solidFill>
        <a:latin typeface="Arial" charset="0"/>
        <a:ea typeface="MS PGothic" pitchFamily="34" charset="-128"/>
        <a:cs typeface="+mn-cs"/>
      </a:defRPr>
    </a:lvl5pPr>
    <a:lvl6pPr marL="2286000" algn="l" defTabSz="914400" rtl="0" eaLnBrk="1" latinLnBrk="0" hangingPunct="1">
      <a:defRPr kern="1200">
        <a:solidFill>
          <a:schemeClr val="tx1"/>
        </a:solidFill>
        <a:latin typeface="Arial" charset="0"/>
        <a:ea typeface="MS PGothic" pitchFamily="34" charset="-128"/>
        <a:cs typeface="+mn-cs"/>
      </a:defRPr>
    </a:lvl6pPr>
    <a:lvl7pPr marL="2743200" algn="l" defTabSz="914400" rtl="0" eaLnBrk="1" latinLnBrk="0" hangingPunct="1">
      <a:defRPr kern="1200">
        <a:solidFill>
          <a:schemeClr val="tx1"/>
        </a:solidFill>
        <a:latin typeface="Arial" charset="0"/>
        <a:ea typeface="MS PGothic" pitchFamily="34" charset="-128"/>
        <a:cs typeface="+mn-cs"/>
      </a:defRPr>
    </a:lvl7pPr>
    <a:lvl8pPr marL="3200400" algn="l" defTabSz="914400" rtl="0" eaLnBrk="1" latinLnBrk="0" hangingPunct="1">
      <a:defRPr kern="1200">
        <a:solidFill>
          <a:schemeClr val="tx1"/>
        </a:solidFill>
        <a:latin typeface="Arial" charset="0"/>
        <a:ea typeface="MS PGothic" pitchFamily="34" charset="-128"/>
        <a:cs typeface="+mn-cs"/>
      </a:defRPr>
    </a:lvl8pPr>
    <a:lvl9pPr marL="3657600" algn="l" defTabSz="914400" rtl="0" eaLnBrk="1" latinLnBrk="0" hangingPunct="1">
      <a:defRPr kern="1200">
        <a:solidFill>
          <a:schemeClr val="tx1"/>
        </a:solidFill>
        <a:latin typeface="Arial" charset="0"/>
        <a:ea typeface="MS PGothic" pitchFamily="34" charset="-128"/>
        <a:cs typeface="+mn-cs"/>
      </a:defRPr>
    </a:lvl9pPr>
  </p:defaultTextStyle>
  <p:extLst>
    <p:ext uri="{521415D9-36F7-43E2-AB2F-B90AF26B5E84}">
      <p14:sectionLst xmlns:p14="http://schemas.microsoft.com/office/powerpoint/2010/main">
        <p14:section name="Module 1" id="{5F42E2D6-374F-48E1-B1C3-68D8D66E22D5}">
          <p14:sldIdLst>
            <p14:sldId id="951"/>
            <p14:sldId id="952"/>
            <p14:sldId id="849"/>
            <p14:sldId id="940"/>
          </p14:sldIdLst>
        </p14:section>
        <p14:section name="Module 2" id="{9D7A51EE-6172-4AA3-829D-7F0055904715}">
          <p14:sldIdLst>
            <p14:sldId id="941"/>
            <p14:sldId id="942"/>
          </p14:sldIdLst>
        </p14:section>
        <p14:section name="Module 3" id="{A214B203-F6F2-44D4-8488-1C0D47FD6EA9}">
          <p14:sldIdLst>
            <p14:sldId id="943"/>
            <p14:sldId id="944"/>
          </p14:sldIdLst>
        </p14:section>
        <p14:section name="Module 4" id="{9B7AE120-8538-438A-A671-D0A37669DB1C}">
          <p14:sldIdLst>
            <p14:sldId id="945"/>
            <p14:sldId id="946"/>
          </p14:sldIdLst>
        </p14:section>
        <p14:section name="Module 5" id="{FDD40861-1FDA-4EAA-9164-A6AED1945464}">
          <p14:sldIdLst>
            <p14:sldId id="947"/>
            <p14:sldId id="948"/>
          </p14:sldIdLst>
        </p14:section>
        <p14:section name="Module 6" id="{C0C91527-2504-4F8C-B02B-50B220C5DC91}">
          <p14:sldIdLst>
            <p14:sldId id="949"/>
            <p14:sldId id="950"/>
            <p14:sldId id="953"/>
            <p14:sldId id="954"/>
            <p14:sldId id="955"/>
            <p14:sldId id="956"/>
            <p14:sldId id="957"/>
            <p14:sldId id="958"/>
            <p14:sldId id="959"/>
          </p14:sldIdLst>
        </p14:section>
      </p14:sectionLst>
    </p:ext>
    <p:ext uri="{EFAFB233-063F-42B5-8137-9DF3F51BA10A}">
      <p15:sldGuideLst xmlns:p15="http://schemas.microsoft.com/office/powerpoint/2012/main">
        <p15:guide id="1" orient="horz" pos="1316">
          <p15:clr>
            <a:srgbClr val="A4A3A4"/>
          </p15:clr>
        </p15:guide>
        <p15:guide id="2" orient="horz" pos="3050">
          <p15:clr>
            <a:srgbClr val="A4A3A4"/>
          </p15:clr>
        </p15:guide>
        <p15:guide id="3" orient="horz" pos="3189">
          <p15:clr>
            <a:srgbClr val="A4A3A4"/>
          </p15:clr>
        </p15:guide>
        <p15:guide id="4" pos="5455">
          <p15:clr>
            <a:srgbClr val="A4A3A4"/>
          </p15:clr>
        </p15:guide>
        <p15:guide id="5" orient="horz" pos="975">
          <p15:clr>
            <a:srgbClr val="A4A3A4"/>
          </p15:clr>
        </p15:guide>
        <p15:guide id="6" pos="3457">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A7"/>
    <a:srgbClr val="FF5400"/>
    <a:srgbClr val="1B12FF"/>
    <a:srgbClr val="AB69FF"/>
    <a:srgbClr val="FFFFFF"/>
    <a:srgbClr val="0C4E9B"/>
    <a:srgbClr val="F0047F"/>
    <a:srgbClr val="298EC2"/>
    <a:srgbClr val="4550AF"/>
    <a:srgbClr val="FFA0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4996" autoAdjust="0"/>
    <p:restoredTop sz="58672" autoAdjust="0"/>
  </p:normalViewPr>
  <p:slideViewPr>
    <p:cSldViewPr snapToGrid="0">
      <p:cViewPr varScale="1">
        <p:scale>
          <a:sx n="103" d="100"/>
          <a:sy n="103" d="100"/>
        </p:scale>
        <p:origin x="668" y="48"/>
      </p:cViewPr>
      <p:guideLst>
        <p:guide orient="horz" pos="1316"/>
        <p:guide orient="horz" pos="3050"/>
        <p:guide orient="horz" pos="3189"/>
        <p:guide pos="5455"/>
        <p:guide orient="horz" pos="975"/>
        <p:guide pos="3457"/>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00" d="100"/>
        <a:sy n="100" d="100"/>
      </p:scale>
      <p:origin x="0" y="0"/>
    </p:cViewPr>
  </p:sorterViewPr>
  <p:notesViewPr>
    <p:cSldViewPr snapToGrid="0">
      <p:cViewPr varScale="1">
        <p:scale>
          <a:sx n="76" d="100"/>
          <a:sy n="76" d="100"/>
        </p:scale>
        <p:origin x="2610" y="9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326791" y="8610575"/>
            <a:ext cx="1209933" cy="328091"/>
          </a:xfrm>
          <a:prstGeom prst="rect">
            <a:avLst/>
          </a:prstGeom>
        </p:spPr>
      </p:pic>
    </p:spTree>
    <p:extLst>
      <p:ext uri="{BB962C8B-B14F-4D97-AF65-F5344CB8AC3E}">
        <p14:creationId xmlns:p14="http://schemas.microsoft.com/office/powerpoint/2010/main" val="315839855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30565" y="8831580"/>
            <a:ext cx="3037840" cy="464820"/>
          </a:xfrm>
          <a:prstGeom prst="rect">
            <a:avLst/>
          </a:prstGeom>
        </p:spPr>
        <p:txBody>
          <a:bodyPr vert="horz" lIns="93177" tIns="46589" rIns="93177" bIns="46589" rtlCol="0" anchor="ctr"/>
          <a:lstStyle>
            <a:lvl1pPr algn="l">
              <a:defRPr sz="1100">
                <a:latin typeface="Trebuchet MS" pitchFamily="34" charset="0"/>
                <a:ea typeface="ＭＳ Ｐゴシック" pitchFamily="-16" charset="-128"/>
                <a:cs typeface="+mn-cs"/>
              </a:defRPr>
            </a:lvl1pPr>
          </a:lstStyle>
          <a:p>
            <a:pPr>
              <a:defRPr/>
            </a:pPr>
            <a:fld id="{0EFD2D7F-A763-4126-9B71-A7F863137437}" type="datetimeFigureOut">
              <a:rPr lang="en-US" smtClean="0"/>
              <a:pPr>
                <a:defRPr/>
              </a:pPr>
              <a:t>8/26/2019</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3663170" y="8829967"/>
            <a:ext cx="3037840" cy="464820"/>
          </a:xfrm>
          <a:prstGeom prst="rect">
            <a:avLst/>
          </a:prstGeom>
        </p:spPr>
        <p:txBody>
          <a:bodyPr vert="horz" lIns="93177" tIns="46589" rIns="93177" bIns="46589" rtlCol="0" anchor="ctr"/>
          <a:lstStyle>
            <a:lvl1pPr algn="r">
              <a:defRPr sz="1100">
                <a:latin typeface="Trebuchet MS" pitchFamily="34" charset="0"/>
                <a:ea typeface="ＭＳ Ｐゴシック" pitchFamily="-16" charset="-128"/>
                <a:cs typeface="+mn-cs"/>
              </a:defRPr>
            </a:lvl1pPr>
          </a:lstStyle>
          <a:p>
            <a:pPr>
              <a:defRPr/>
            </a:pPr>
            <a:fld id="{E02D639A-AF38-4D9A-897E-57859A70BDEB}" type="slidenum">
              <a:rPr lang="en-US" smtClean="0"/>
              <a:pPr>
                <a:defRPr/>
              </a:pPr>
              <a:t>‹#›</a:t>
            </a:fld>
            <a:endParaRPr lang="en-US" dirty="0"/>
          </a:p>
        </p:txBody>
      </p:sp>
      <p:pic>
        <p:nvPicPr>
          <p:cNvPr id="10" name="Picture 9"/>
          <p:cNvPicPr>
            <a:picLocks noChangeAspect="1"/>
          </p:cNvPicPr>
          <p:nvPr/>
        </p:nvPicPr>
        <p:blipFill>
          <a:blip r:embed="rId2"/>
          <a:stretch>
            <a:fillRect/>
          </a:stretch>
        </p:blipFill>
        <p:spPr>
          <a:xfrm>
            <a:off x="5400933" y="240101"/>
            <a:ext cx="1209933" cy="328091"/>
          </a:xfrm>
          <a:prstGeom prst="rect">
            <a:avLst/>
          </a:prstGeom>
        </p:spPr>
      </p:pic>
    </p:spTree>
    <p:extLst>
      <p:ext uri="{BB962C8B-B14F-4D97-AF65-F5344CB8AC3E}">
        <p14:creationId xmlns:p14="http://schemas.microsoft.com/office/powerpoint/2010/main" val="254671207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Trebuchet MS" pitchFamily="34" charset="0"/>
        <a:ea typeface="+mn-ea"/>
        <a:cs typeface="+mn-cs"/>
      </a:defRPr>
    </a:lvl1pPr>
    <a:lvl2pPr marL="457200" algn="l" rtl="0" eaLnBrk="0" fontAlgn="base" hangingPunct="0">
      <a:spcBef>
        <a:spcPct val="30000"/>
      </a:spcBef>
      <a:spcAft>
        <a:spcPct val="0"/>
      </a:spcAft>
      <a:defRPr sz="1100" kern="1200">
        <a:solidFill>
          <a:schemeClr val="tx1"/>
        </a:solidFill>
        <a:latin typeface="Trebuchet MS" pitchFamily="34" charset="0"/>
        <a:ea typeface="+mn-ea"/>
        <a:cs typeface="+mn-cs"/>
      </a:defRPr>
    </a:lvl2pPr>
    <a:lvl3pPr marL="914400" algn="l" rtl="0" eaLnBrk="0" fontAlgn="base" hangingPunct="0">
      <a:spcBef>
        <a:spcPct val="30000"/>
      </a:spcBef>
      <a:spcAft>
        <a:spcPct val="0"/>
      </a:spcAft>
      <a:defRPr sz="1100" kern="1200">
        <a:solidFill>
          <a:schemeClr val="tx1"/>
        </a:solidFill>
        <a:latin typeface="Trebuchet MS" pitchFamily="34" charset="0"/>
        <a:ea typeface="+mn-ea"/>
        <a:cs typeface="+mn-cs"/>
      </a:defRPr>
    </a:lvl3pPr>
    <a:lvl4pPr marL="1371600" algn="l" rtl="0" eaLnBrk="0" fontAlgn="base" hangingPunct="0">
      <a:spcBef>
        <a:spcPct val="30000"/>
      </a:spcBef>
      <a:spcAft>
        <a:spcPct val="0"/>
      </a:spcAft>
      <a:defRPr sz="1100" kern="1200">
        <a:solidFill>
          <a:schemeClr val="tx1"/>
        </a:solidFill>
        <a:latin typeface="Trebuchet MS" pitchFamily="34" charset="0"/>
        <a:ea typeface="+mn-ea"/>
        <a:cs typeface="+mn-cs"/>
      </a:defRPr>
    </a:lvl4pPr>
    <a:lvl5pPr marL="1828800" algn="l" rtl="0" eaLnBrk="0" fontAlgn="base" hangingPunct="0">
      <a:spcBef>
        <a:spcPct val="30000"/>
      </a:spcBef>
      <a:spcAft>
        <a:spcPct val="0"/>
      </a:spcAft>
      <a:defRPr sz="1100" kern="1200">
        <a:solidFill>
          <a:schemeClr val="tx1"/>
        </a:solidFill>
        <a:latin typeface="Trebuchet MS"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 to parallel programming and OpenACC. This is a very conceptual approach, and is intended for students with little to no parallel programming experience.</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3</a:t>
            </a:fld>
            <a:endParaRPr lang="en-US" dirty="0"/>
          </a:p>
        </p:txBody>
      </p:sp>
    </p:spTree>
    <p:extLst>
      <p:ext uri="{BB962C8B-B14F-4D97-AF65-F5344CB8AC3E}">
        <p14:creationId xmlns:p14="http://schemas.microsoft.com/office/powerpoint/2010/main" val="3176231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This module is designed for a complete beginner to parallel programming and to OpenACC. If students are already familiar with parallel programming, it is understandable to skip directly to the section labeled “Introduction to OpenACC.”</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Students who are already familiar with parallel programming, and know what OpenACC is, then this chapter might be skippable entirely.</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4</a:t>
            </a:fld>
            <a:endParaRPr lang="en-US" dirty="0"/>
          </a:p>
        </p:txBody>
      </p:sp>
    </p:spTree>
    <p:extLst>
      <p:ext uri="{BB962C8B-B14F-4D97-AF65-F5344CB8AC3E}">
        <p14:creationId xmlns:p14="http://schemas.microsoft.com/office/powerpoint/2010/main" val="3821597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Screenshots are all taken from PGI/PGPROF on Ubuntu 16.04</a:t>
            </a:r>
          </a:p>
          <a:p>
            <a:r>
              <a:rPr lang="en-US" dirty="0"/>
              <a:t>Feel free to use any profiler that you prefer.</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5</a:t>
            </a:fld>
            <a:endParaRPr lang="en-US" dirty="0"/>
          </a:p>
        </p:txBody>
      </p:sp>
    </p:spTree>
    <p:extLst>
      <p:ext uri="{BB962C8B-B14F-4D97-AF65-F5344CB8AC3E}">
        <p14:creationId xmlns:p14="http://schemas.microsoft.com/office/powerpoint/2010/main" val="37789295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This Module was originally designed for the PGI compiler.</a:t>
            </a:r>
          </a:p>
          <a:p>
            <a:pPr marL="0" indent="0">
              <a:buFont typeface="Arial" panose="020B0604020202020204" pitchFamily="34" charset="0"/>
              <a:buNone/>
            </a:pPr>
            <a:endParaRPr lang="en-US" dirty="0"/>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a:t>
            </a:fld>
            <a:endParaRPr lang="en-US" dirty="0"/>
          </a:p>
        </p:txBody>
      </p:sp>
    </p:spTree>
    <p:extLst>
      <p:ext uri="{BB962C8B-B14F-4D97-AF65-F5344CB8AC3E}">
        <p14:creationId xmlns:p14="http://schemas.microsoft.com/office/powerpoint/2010/main" val="6486544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the students have learned the basics of parallel programming in Module 1, including terms such as data dependency. In Module 2 they’ve also learned how to obtain a performance profile to identify the key parts of their code (“hotspots”). In this module the students will be introduced to the most basic OpenACC directives and focus on parallelizing simple loops.</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a:t>
            </a:fld>
            <a:endParaRPr lang="en-US" dirty="0"/>
          </a:p>
        </p:txBody>
      </p:sp>
    </p:spTree>
    <p:extLst>
      <p:ext uri="{BB962C8B-B14F-4D97-AF65-F5344CB8AC3E}">
        <p14:creationId xmlns:p14="http://schemas.microsoft.com/office/powerpoint/2010/main" val="25320657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GPU programming is a very popular form of parallel programming. In terms of OpenACC, it is generally more difficult than multicore programming. </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9</a:t>
            </a:fld>
            <a:endParaRPr lang="en-US" dirty="0"/>
          </a:p>
        </p:txBody>
      </p:sp>
    </p:spTree>
    <p:extLst>
      <p:ext uri="{BB962C8B-B14F-4D97-AF65-F5344CB8AC3E}">
        <p14:creationId xmlns:p14="http://schemas.microsoft.com/office/powerpoint/2010/main" val="34792039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11</a:t>
            </a:fld>
            <a:endParaRPr lang="en-US" dirty="0"/>
          </a:p>
        </p:txBody>
      </p:sp>
    </p:spTree>
    <p:extLst>
      <p:ext uri="{BB962C8B-B14F-4D97-AF65-F5344CB8AC3E}">
        <p14:creationId xmlns:p14="http://schemas.microsoft.com/office/powerpoint/2010/main" val="16534749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1_Title Slide ">
    <p:bg>
      <p:bgPr>
        <a:solidFill>
          <a:schemeClr val="tx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a:ext>
            </a:extLst>
          </a:blip>
          <a:srcRect t="21875" b="21875"/>
          <a:stretch/>
        </p:blipFill>
        <p:spPr>
          <a:xfrm>
            <a:off x="0" y="0"/>
            <a:ext cx="10972800" cy="6172200"/>
          </a:xfrm>
          <a:prstGeom prst="rect">
            <a:avLst/>
          </a:prstGeom>
        </p:spPr>
      </p:pic>
      <p:sp>
        <p:nvSpPr>
          <p:cNvPr id="11" name="Rectangle 4"/>
          <p:cNvSpPr>
            <a:spLocks noGrp="1" noChangeArrowheads="1"/>
          </p:cNvSpPr>
          <p:nvPr userDrawn="1">
            <p:ph type="subTitle" idx="1"/>
          </p:nvPr>
        </p:nvSpPr>
        <p:spPr>
          <a:xfrm>
            <a:off x="433639" y="2349988"/>
            <a:ext cx="8972550" cy="369332"/>
          </a:xfrm>
        </p:spPr>
        <p:txBody>
          <a:bodyPr wrap="square" anchor="t">
            <a:spAutoFit/>
          </a:bodyPr>
          <a:lstStyle>
            <a:lvl1pPr marL="0" indent="0" algn="l">
              <a:lnSpc>
                <a:spcPct val="90000"/>
              </a:lnSpc>
              <a:spcBef>
                <a:spcPts val="600"/>
              </a:spcBef>
              <a:spcAft>
                <a:spcPts val="300"/>
              </a:spcAft>
              <a:buFontTx/>
              <a:buNone/>
              <a:defRPr sz="2000" b="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subtitle style</a:t>
            </a:r>
          </a:p>
        </p:txBody>
      </p:sp>
      <p:sp>
        <p:nvSpPr>
          <p:cNvPr id="305" name="Title 304"/>
          <p:cNvSpPr>
            <a:spLocks noGrp="1"/>
          </p:cNvSpPr>
          <p:nvPr userDrawn="1">
            <p:ph type="title" hasCustomPrompt="1"/>
          </p:nvPr>
        </p:nvSpPr>
        <p:spPr>
          <a:xfrm>
            <a:off x="433639" y="917182"/>
            <a:ext cx="8972550" cy="1419681"/>
          </a:xfrm>
        </p:spPr>
        <p:txBody>
          <a:bodyPr anchor="b">
            <a:noAutofit/>
          </a:bodyPr>
          <a:lstStyle>
            <a:lvl1pPr algn="l">
              <a:lnSpc>
                <a:spcPct val="90000"/>
              </a:lnSpc>
              <a:spcBef>
                <a:spcPts val="0"/>
              </a:spcBef>
              <a:defRPr sz="5200" b="0" cap="all" baseline="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defRPr>
            </a:lvl1pPr>
          </a:lstStyle>
          <a:p>
            <a:r>
              <a:rPr lang="en-US" dirty="0"/>
              <a:t>Click to edit master title style</a:t>
            </a:r>
          </a:p>
        </p:txBody>
      </p:sp>
      <p:grpSp>
        <p:nvGrpSpPr>
          <p:cNvPr id="8" name="Group 7"/>
          <p:cNvGrpSpPr/>
          <p:nvPr userDrawn="1"/>
        </p:nvGrpSpPr>
        <p:grpSpPr>
          <a:xfrm>
            <a:off x="-28075" y="0"/>
            <a:ext cx="187005" cy="6172200"/>
            <a:chOff x="311342" y="0"/>
            <a:chExt cx="401443" cy="6172200"/>
          </a:xfrm>
        </p:grpSpPr>
        <p:sp>
          <p:nvSpPr>
            <p:cNvPr id="10" name="Rectangle 9"/>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68551" y="5405553"/>
            <a:ext cx="1661097" cy="447845"/>
          </a:xfrm>
          <a:prstGeom prst="rect">
            <a:avLst/>
          </a:prstGeom>
        </p:spPr>
      </p:pic>
      <p:sp>
        <p:nvSpPr>
          <p:cNvPr id="13" name="Rectangle 12">
            <a:extLst>
              <a:ext uri="{FF2B5EF4-FFF2-40B4-BE49-F238E27FC236}">
                <a16:creationId xmlns:a16="http://schemas.microsoft.com/office/drawing/2014/main" id="{AE753A06-7880-4868-9463-414AD4BB4F84}"/>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1111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19641" y="649796"/>
            <a:ext cx="9976104" cy="590931"/>
          </a:xfrm>
        </p:spPr>
        <p:txBody>
          <a:bodyPr/>
          <a:lstStyle>
            <a:lvl1pPr algn="l">
              <a:defRPr b="0" baseline="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436740" y="2103035"/>
            <a:ext cx="9948672" cy="3718925"/>
          </a:xfrm>
        </p:spPr>
        <p:txBody>
          <a:bodyPr/>
          <a:lstStyle>
            <a:lvl1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1pPr>
            <a:lvl2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2pPr>
            <a:lvl3pPr marL="228600" indent="-228600">
              <a:buClr>
                <a:srgbClr val="868686"/>
              </a:buClr>
              <a:buSzPct val="100000"/>
              <a:buFont typeface="Wingdings" panose="05000000000000000000" pitchFamily="2" charset="2"/>
              <a:buChar char="§"/>
              <a:defRPr sz="2000">
                <a:solidFill>
                  <a:schemeClr val="bg1"/>
                </a:solidFill>
                <a:latin typeface="Arial" panose="020B0604020202020204" pitchFamily="34" charset="0"/>
                <a:cs typeface="Arial" panose="020B0604020202020204" pitchFamily="34" charset="0"/>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19641" y="1188030"/>
            <a:ext cx="9976104" cy="525463"/>
          </a:xfrm>
        </p:spPr>
        <p:txBody>
          <a:bodyPr/>
          <a:lstStyle>
            <a:lvl1pPr marL="0" indent="0" algn="l">
              <a:buFontTx/>
              <a:buNone/>
              <a:defRPr sz="2400" b="0">
                <a:solidFill>
                  <a:schemeClr val="tx2"/>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grpSp>
        <p:nvGrpSpPr>
          <p:cNvPr id="15" name="Group 14"/>
          <p:cNvGrpSpPr/>
          <p:nvPr userDrawn="1"/>
        </p:nvGrpSpPr>
        <p:grpSpPr>
          <a:xfrm>
            <a:off x="-28075" y="0"/>
            <a:ext cx="187005" cy="6172200"/>
            <a:chOff x="311342" y="0"/>
            <a:chExt cx="401443" cy="6172200"/>
          </a:xfrm>
        </p:grpSpPr>
        <p:sp>
          <p:nvSpPr>
            <p:cNvPr id="16" name="Rectangle 1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93701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 Blue">
    <p:spTree>
      <p:nvGrpSpPr>
        <p:cNvPr id="1" name=""/>
        <p:cNvGrpSpPr/>
        <p:nvPr/>
      </p:nvGrpSpPr>
      <p:grpSpPr>
        <a:xfrm>
          <a:off x="0" y="0"/>
          <a:ext cx="0" cy="0"/>
          <a:chOff x="0" y="0"/>
          <a:chExt cx="0" cy="0"/>
        </a:xfrm>
      </p:grpSpPr>
      <p:sp>
        <p:nvSpPr>
          <p:cNvPr id="3" name="Rectangle 2"/>
          <p:cNvSpPr/>
          <p:nvPr userDrawn="1"/>
        </p:nvSpPr>
        <p:spPr>
          <a:xfrm>
            <a:off x="0" y="0"/>
            <a:ext cx="10972800" cy="53464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98348" y="2377739"/>
            <a:ext cx="9976104" cy="590931"/>
          </a:xfrm>
        </p:spPr>
        <p:txBody>
          <a:bodyPr anchor="ctr"/>
          <a:lstStyle>
            <a:lvl1pPr algn="ctr">
              <a:defRPr>
                <a:solidFill>
                  <a:schemeClr val="tx1"/>
                </a:solidFill>
              </a:defRPr>
            </a:lvl1pPr>
          </a:lstStyle>
          <a:p>
            <a:r>
              <a:rPr lang="en-US" dirty="0"/>
              <a:t>Click to edit Master title style</a:t>
            </a:r>
          </a:p>
        </p:txBody>
      </p:sp>
      <p:grpSp>
        <p:nvGrpSpPr>
          <p:cNvPr id="4" name="Group 3"/>
          <p:cNvGrpSpPr/>
          <p:nvPr userDrawn="1"/>
        </p:nvGrpSpPr>
        <p:grpSpPr>
          <a:xfrm>
            <a:off x="-28075" y="0"/>
            <a:ext cx="187005" cy="6172200"/>
            <a:chOff x="311342" y="0"/>
            <a:chExt cx="401443" cy="6172200"/>
          </a:xfrm>
        </p:grpSpPr>
        <p:sp>
          <p:nvSpPr>
            <p:cNvPr id="5" name="Rectangle 4"/>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7511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6" name="Rectangle 5"/>
          <p:cNvSpPr/>
          <p:nvPr userDrawn="1"/>
        </p:nvSpPr>
        <p:spPr>
          <a:xfrm>
            <a:off x="160020" y="2165063"/>
            <a:ext cx="10812780" cy="31813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85408" y="3026024"/>
            <a:ext cx="8805227" cy="624769"/>
          </a:xfrm>
        </p:spPr>
        <p:txBody>
          <a:bodyPr/>
          <a:lstStyle>
            <a:lvl1pPr marL="0" indent="0">
              <a:buClr>
                <a:schemeClr val="bg2"/>
              </a:buClr>
              <a:buSzPct val="100000"/>
              <a:buFontTx/>
              <a:buNone/>
              <a:defRPr sz="2800">
                <a:solidFill>
                  <a:schemeClr val="tx1"/>
                </a:solidFill>
              </a:defRPr>
            </a:lvl1pPr>
            <a:lvl2pPr marL="571500" indent="0">
              <a:buClr>
                <a:schemeClr val="bg2"/>
              </a:buClr>
              <a:buSzPct val="100000"/>
              <a:buFontTx/>
              <a:buNone/>
              <a:defRPr sz="2400">
                <a:solidFill>
                  <a:schemeClr val="tx1"/>
                </a:solidFill>
              </a:defRPr>
            </a:lvl2pPr>
            <a:lvl3pPr marL="1089025" indent="0">
              <a:buClr>
                <a:schemeClr val="bg2"/>
              </a:buClr>
              <a:buSzPct val="100000"/>
              <a:buFontTx/>
              <a:buNone/>
              <a:defRPr sz="2400">
                <a:solidFill>
                  <a:schemeClr val="tx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p:txBody>
      </p:sp>
      <p:sp>
        <p:nvSpPr>
          <p:cNvPr id="5" name="Text Placeholder 4"/>
          <p:cNvSpPr>
            <a:spLocks noGrp="1"/>
          </p:cNvSpPr>
          <p:nvPr>
            <p:ph type="body" sz="quarter" idx="10"/>
          </p:nvPr>
        </p:nvSpPr>
        <p:spPr>
          <a:xfrm>
            <a:off x="1685408" y="4039406"/>
            <a:ext cx="8805227" cy="525463"/>
          </a:xfrm>
        </p:spPr>
        <p:txBody>
          <a:bodyPr/>
          <a:lstStyle>
            <a:lvl1pPr marL="0" indent="0" algn="l">
              <a:buFontTx/>
              <a:buNone/>
              <a:defRPr sz="1800" b="0">
                <a:solidFill>
                  <a:schemeClr val="tx1"/>
                </a:solidFill>
                <a:latin typeface="Arial" panose="020B0604020202020204" pitchFamily="34" charset="0"/>
                <a:cs typeface="Arial" panose="020B0604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
        <p:nvSpPr>
          <p:cNvPr id="16" name="Rectangle 15"/>
          <p:cNvSpPr/>
          <p:nvPr userDrawn="1"/>
        </p:nvSpPr>
        <p:spPr>
          <a:xfrm>
            <a:off x="39303" y="1274332"/>
            <a:ext cx="1603324" cy="1475018"/>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
        <p:nvSpPr>
          <p:cNvPr id="17" name="Rectangle 16"/>
          <p:cNvSpPr/>
          <p:nvPr userDrawn="1"/>
        </p:nvSpPr>
        <p:spPr>
          <a:xfrm rot="10800000">
            <a:off x="9303106" y="4972804"/>
            <a:ext cx="1603324" cy="1264024"/>
          </a:xfrm>
          <a:prstGeom prst="rect">
            <a:avLst/>
          </a:prstGeom>
          <a:noFill/>
        </p:spPr>
        <p:txBody>
          <a:bodyPr wrap="none" lIns="91440" tIns="45720" rIns="91440" bIns="45720">
            <a:noAutofit/>
          </a:bodyPr>
          <a:lstStyle/>
          <a:p>
            <a:pPr algn="ctr"/>
            <a:r>
              <a:rPr lang="en-US" sz="19900" b="0" kern="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rPr>
              <a:t>“</a:t>
            </a:r>
            <a:endParaRPr lang="en-US" sz="19900" b="0" cap="none" spc="0" dirty="0">
              <a:ln w="0"/>
              <a:gradFill>
                <a:gsLst>
                  <a:gs pos="0">
                    <a:schemeClr val="tx2"/>
                  </a:gs>
                  <a:gs pos="99000">
                    <a:schemeClr val="tx1"/>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2211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ith Photograph">
    <p:spTree>
      <p:nvGrpSpPr>
        <p:cNvPr id="1" name=""/>
        <p:cNvGrpSpPr/>
        <p:nvPr/>
      </p:nvGrpSpPr>
      <p:grpSpPr>
        <a:xfrm>
          <a:off x="0" y="0"/>
          <a:ext cx="0" cy="0"/>
          <a:chOff x="0" y="0"/>
          <a:chExt cx="0" cy="0"/>
        </a:xfrm>
      </p:grpSpPr>
      <p:sp>
        <p:nvSpPr>
          <p:cNvPr id="2" name="Title 1"/>
          <p:cNvSpPr>
            <a:spLocks noGrp="1"/>
          </p:cNvSpPr>
          <p:nvPr>
            <p:ph type="title"/>
          </p:nvPr>
        </p:nvSpPr>
        <p:spPr>
          <a:xfrm>
            <a:off x="476791" y="633526"/>
            <a:ext cx="5922117" cy="618631"/>
          </a:xfrm>
        </p:spPr>
        <p:txBody>
          <a:bodyPr/>
          <a:lstStyle>
            <a:lvl1pPr algn="l">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512064" y="2103035"/>
            <a:ext cx="5905833" cy="3693758"/>
          </a:xfrm>
        </p:spPr>
        <p:txBody>
          <a:bodyPr/>
          <a:lstStyle>
            <a:lvl1pPr marL="0" indent="0">
              <a:buClr>
                <a:schemeClr val="bg2"/>
              </a:buClr>
              <a:buSzPct val="100000"/>
              <a:buFontTx/>
              <a:buNone/>
              <a:defRPr sz="2000">
                <a:solidFill>
                  <a:schemeClr val="bg1"/>
                </a:solidFill>
              </a:defRPr>
            </a:lvl1pPr>
            <a:lvl2pPr marL="571500" indent="0">
              <a:buClr>
                <a:schemeClr val="bg2"/>
              </a:buClr>
              <a:buSzPct val="100000"/>
              <a:buFontTx/>
              <a:buNone/>
              <a:defRPr sz="1800">
                <a:solidFill>
                  <a:schemeClr val="bg1"/>
                </a:solidFill>
              </a:defRPr>
            </a:lvl2pPr>
            <a:lvl3pPr marL="1089025" indent="0">
              <a:buClr>
                <a:schemeClr val="bg2"/>
              </a:buClr>
              <a:buSzPct val="100000"/>
              <a:buFontTx/>
              <a:buNone/>
              <a:defRPr sz="1800">
                <a:solidFill>
                  <a:schemeClr val="bg1"/>
                </a:solidFill>
              </a:defRPr>
            </a:lvl3pPr>
            <a:lvl4pPr marL="1774825" indent="-228600">
              <a:buClr>
                <a:schemeClr val="bg2"/>
              </a:buClr>
              <a:buFont typeface="Wingdings" panose="05000000000000000000" pitchFamily="2" charset="2"/>
              <a:buChar char="§"/>
              <a:defRPr sz="1800">
                <a:solidFill>
                  <a:schemeClr val="tx1"/>
                </a:solidFill>
              </a:defRPr>
            </a:lvl4pPr>
            <a:lvl5pPr marL="2117725" indent="-228600">
              <a:buClr>
                <a:schemeClr val="bg2"/>
              </a:buClr>
              <a:buFont typeface="Wingdings" panose="05000000000000000000" pitchFamily="2" charset="2"/>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10"/>
          </p:nvPr>
        </p:nvSpPr>
        <p:spPr>
          <a:xfrm>
            <a:off x="476791" y="1183333"/>
            <a:ext cx="5922117" cy="525463"/>
          </a:xfrm>
        </p:spPr>
        <p:txBody>
          <a:bodyPr/>
          <a:lstStyle>
            <a:lvl1pPr marL="0" indent="0" algn="l">
              <a:buFontTx/>
              <a:buNone/>
              <a:defRPr sz="2400" b="0">
                <a:solidFill>
                  <a:schemeClr val="tx2"/>
                </a:solidFill>
                <a:latin typeface="Trebuchet MS" panose="020B0603020202020204" pitchFamily="34" charset="0"/>
              </a:defRPr>
            </a:lvl1pPr>
            <a:lvl2pPr marL="571500" indent="0" algn="ctr">
              <a:buFontTx/>
              <a:buNone/>
              <a:defRPr sz="2800">
                <a:solidFill>
                  <a:schemeClr val="tx2"/>
                </a:solidFill>
                <a:latin typeface="Trebuchet MS" panose="020B0603020202020204" pitchFamily="34" charset="0"/>
              </a:defRPr>
            </a:lvl2pPr>
            <a:lvl3pPr marL="1089025" indent="0" algn="ctr">
              <a:buFontTx/>
              <a:buNone/>
              <a:defRPr sz="2800">
                <a:solidFill>
                  <a:schemeClr val="tx2"/>
                </a:solidFill>
                <a:latin typeface="Trebuchet MS" panose="020B0603020202020204" pitchFamily="34" charset="0"/>
              </a:defRPr>
            </a:lvl3pPr>
            <a:lvl4pPr marL="1546225" indent="0" algn="ctr">
              <a:buFontTx/>
              <a:buNone/>
              <a:defRPr sz="2800">
                <a:solidFill>
                  <a:schemeClr val="tx2"/>
                </a:solidFill>
                <a:latin typeface="Trebuchet MS" panose="020B0603020202020204" pitchFamily="34" charset="0"/>
              </a:defRPr>
            </a:lvl4pPr>
            <a:lvl5pPr marL="1889125" indent="0" algn="ctr">
              <a:buFontTx/>
              <a:buNone/>
              <a:defRPr sz="2800">
                <a:solidFill>
                  <a:schemeClr val="tx2"/>
                </a:solidFill>
                <a:latin typeface="Trebuchet MS" panose="020B0603020202020204" pitchFamily="34" charset="0"/>
              </a:defRPr>
            </a:lvl5pPr>
          </a:lstStyle>
          <a:p>
            <a:pPr lvl="0"/>
            <a:r>
              <a:rPr lang="en-US" dirty="0"/>
              <a:t>Click to edit Master text styles</a:t>
            </a:r>
          </a:p>
        </p:txBody>
      </p:sp>
    </p:spTree>
    <p:extLst>
      <p:ext uri="{BB962C8B-B14F-4D97-AF65-F5344CB8AC3E}">
        <p14:creationId xmlns:p14="http://schemas.microsoft.com/office/powerpoint/2010/main" val="3303666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76791" y="661226"/>
            <a:ext cx="9976104" cy="590931"/>
          </a:xfrm>
        </p:spPr>
        <p:txBody>
          <a:bodyPr/>
          <a:lstStyle>
            <a:lvl1pPr algn="l">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3956630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21036" y="653532"/>
            <a:ext cx="9973315" cy="590931"/>
          </a:xfrm>
          <a:prstGeom prst="rect">
            <a:avLst/>
          </a:prstGeom>
          <a:noFill/>
          <a:ln w="9525">
            <a:noFill/>
            <a:miter lim="800000"/>
            <a:headEnd/>
            <a:tailEnd/>
          </a:ln>
        </p:spPr>
        <p:txBody>
          <a:bodyPr vert="horz" wrap="square" lIns="91440" tIns="45720" rIns="91440" bIns="45720" numCol="1" anchor="b" anchorCtr="0" compatLnSpc="1">
            <a:prstTxWarp prst="textNoShape">
              <a:avLst/>
            </a:prstTxWarp>
            <a:no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437392" y="2105237"/>
            <a:ext cx="9948931" cy="390804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p:txBody>
      </p:sp>
      <p:grpSp>
        <p:nvGrpSpPr>
          <p:cNvPr id="25" name="Group 24"/>
          <p:cNvGrpSpPr/>
          <p:nvPr userDrawn="1"/>
        </p:nvGrpSpPr>
        <p:grpSpPr>
          <a:xfrm>
            <a:off x="-28075" y="0"/>
            <a:ext cx="187005" cy="6172200"/>
            <a:chOff x="311342" y="0"/>
            <a:chExt cx="401443" cy="6172200"/>
          </a:xfrm>
        </p:grpSpPr>
        <p:sp>
          <p:nvSpPr>
            <p:cNvPr id="26" name="Rectangle 25"/>
            <p:cNvSpPr/>
            <p:nvPr/>
          </p:nvSpPr>
          <p:spPr>
            <a:xfrm>
              <a:off x="311342" y="4638907"/>
              <a:ext cx="401443" cy="1533293"/>
            </a:xfrm>
            <a:prstGeom prst="rect">
              <a:avLst/>
            </a:prstGeom>
            <a:solidFill>
              <a:srgbClr val="F156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11342" y="0"/>
              <a:ext cx="401443" cy="5346409"/>
            </a:xfrm>
            <a:prstGeom prst="rect">
              <a:avLst/>
            </a:prstGeom>
            <a:solidFill>
              <a:srgbClr val="298E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496574" y="5769221"/>
            <a:ext cx="770828" cy="207821"/>
          </a:xfrm>
          <a:prstGeom prst="rect">
            <a:avLst/>
          </a:prstGeom>
        </p:spPr>
      </p:pic>
      <p:sp>
        <p:nvSpPr>
          <p:cNvPr id="8" name="Rectangle 7">
            <a:extLst>
              <a:ext uri="{FF2B5EF4-FFF2-40B4-BE49-F238E27FC236}">
                <a16:creationId xmlns:a16="http://schemas.microsoft.com/office/drawing/2014/main" id="{AE404176-6530-43F0-B5A1-A2294D82A81F}"/>
              </a:ext>
            </a:extLst>
          </p:cNvPr>
          <p:cNvSpPr/>
          <p:nvPr userDrawn="1"/>
        </p:nvSpPr>
        <p:spPr>
          <a:xfrm>
            <a:off x="5301049" y="5941368"/>
            <a:ext cx="6184556" cy="230832"/>
          </a:xfrm>
          <a:prstGeom prst="rect">
            <a:avLst/>
          </a:prstGeom>
        </p:spPr>
        <p:txBody>
          <a:bodyPr wrap="square">
            <a:spAutoFit/>
          </a:bodyPr>
          <a:lstStyle/>
          <a:p>
            <a:pPr marL="0" marR="0">
              <a:spcBef>
                <a:spcPts val="0"/>
              </a:spcBef>
              <a:spcAft>
                <a:spcPts val="0"/>
              </a:spcAft>
            </a:pPr>
            <a:r>
              <a:rPr lang="en-US" sz="9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This material is released by NVIDIA Corporation under the Creative Commons Attribution 4.0 International (CC BY 4.0)</a:t>
            </a:r>
          </a:p>
        </p:txBody>
      </p:sp>
    </p:spTree>
    <p:extLst>
      <p:ext uri="{BB962C8B-B14F-4D97-AF65-F5344CB8AC3E}">
        <p14:creationId xmlns:p14="http://schemas.microsoft.com/office/powerpoint/2010/main" val="1725690729"/>
      </p:ext>
    </p:extLst>
  </p:cSld>
  <p:clrMap bg1="dk2" tx1="lt1" bg2="dk1" tx2="lt2" accent1="accent1" accent2="accent2" accent3="accent3" accent4="accent4" accent5="accent5" accent6="accent6" hlink="hlink" folHlink="folHlink"/>
  <p:sldLayoutIdLst>
    <p:sldLayoutId id="2147483981" r:id="rId1"/>
    <p:sldLayoutId id="2147483896" r:id="rId2"/>
    <p:sldLayoutId id="2147483954" r:id="rId3"/>
    <p:sldLayoutId id="2147483917" r:id="rId4"/>
    <p:sldLayoutId id="2147483969" r:id="rId5"/>
    <p:sldLayoutId id="2147483919"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rtl="0" fontAlgn="base">
        <a:lnSpc>
          <a:spcPct val="90000"/>
        </a:lnSpc>
        <a:spcBef>
          <a:spcPct val="0"/>
        </a:spcBef>
        <a:spcAft>
          <a:spcPct val="0"/>
        </a:spcAft>
        <a:defRPr sz="3600" b="0" i="0" u="none" cap="all" baseline="0">
          <a:solidFill>
            <a:schemeClr val="bg1"/>
          </a:solidFill>
          <a:latin typeface="Arial" panose="020B0604020202020204" pitchFamily="34" charset="0"/>
          <a:ea typeface="+mj-ea"/>
          <a:cs typeface="Arial" panose="020B0604020202020204" pitchFamily="34" charset="0"/>
        </a:defRPr>
      </a:lvl1pPr>
      <a:lvl2pPr algn="l" rtl="0" fontAlgn="base">
        <a:spcBef>
          <a:spcPct val="0"/>
        </a:spcBef>
        <a:spcAft>
          <a:spcPct val="0"/>
        </a:spcAft>
        <a:defRPr sz="3200" b="1">
          <a:solidFill>
            <a:srgbClr val="73B900"/>
          </a:solidFill>
          <a:latin typeface="Arial" charset="0"/>
        </a:defRPr>
      </a:lvl2pPr>
      <a:lvl3pPr algn="l" rtl="0" fontAlgn="base">
        <a:spcBef>
          <a:spcPct val="0"/>
        </a:spcBef>
        <a:spcAft>
          <a:spcPct val="0"/>
        </a:spcAft>
        <a:defRPr sz="3200" b="1">
          <a:solidFill>
            <a:srgbClr val="73B900"/>
          </a:solidFill>
          <a:latin typeface="Arial" charset="0"/>
        </a:defRPr>
      </a:lvl3pPr>
      <a:lvl4pPr algn="l" rtl="0" fontAlgn="base">
        <a:spcBef>
          <a:spcPct val="0"/>
        </a:spcBef>
        <a:spcAft>
          <a:spcPct val="0"/>
        </a:spcAft>
        <a:defRPr sz="3200" b="1">
          <a:solidFill>
            <a:srgbClr val="73B900"/>
          </a:solidFill>
          <a:latin typeface="Arial" charset="0"/>
        </a:defRPr>
      </a:lvl4pPr>
      <a:lvl5pPr algn="l" rtl="0" fontAlgn="base">
        <a:spcBef>
          <a:spcPct val="0"/>
        </a:spcBef>
        <a:spcAft>
          <a:spcPct val="0"/>
        </a:spcAft>
        <a:defRPr sz="3200" b="1">
          <a:solidFill>
            <a:srgbClr val="73B900"/>
          </a:solidFill>
          <a:latin typeface="Arial" charset="0"/>
        </a:defRPr>
      </a:lvl5pPr>
      <a:lvl6pPr marL="457200" algn="l" rtl="0" eaLnBrk="1" fontAlgn="base" hangingPunct="1">
        <a:spcBef>
          <a:spcPct val="0"/>
        </a:spcBef>
        <a:spcAft>
          <a:spcPct val="0"/>
        </a:spcAft>
        <a:defRPr sz="3200" b="1">
          <a:solidFill>
            <a:srgbClr val="73B900"/>
          </a:solidFill>
          <a:latin typeface="Arial" charset="0"/>
        </a:defRPr>
      </a:lvl6pPr>
      <a:lvl7pPr marL="914400" algn="l" rtl="0" eaLnBrk="1" fontAlgn="base" hangingPunct="1">
        <a:spcBef>
          <a:spcPct val="0"/>
        </a:spcBef>
        <a:spcAft>
          <a:spcPct val="0"/>
        </a:spcAft>
        <a:defRPr sz="3200" b="1">
          <a:solidFill>
            <a:srgbClr val="73B900"/>
          </a:solidFill>
          <a:latin typeface="Arial" charset="0"/>
        </a:defRPr>
      </a:lvl7pPr>
      <a:lvl8pPr marL="1371600" algn="l" rtl="0" eaLnBrk="1" fontAlgn="base" hangingPunct="1">
        <a:spcBef>
          <a:spcPct val="0"/>
        </a:spcBef>
        <a:spcAft>
          <a:spcPct val="0"/>
        </a:spcAft>
        <a:defRPr sz="3200" b="1">
          <a:solidFill>
            <a:srgbClr val="73B900"/>
          </a:solidFill>
          <a:latin typeface="Arial" charset="0"/>
        </a:defRPr>
      </a:lvl8pPr>
      <a:lvl9pPr marL="1828800" algn="l" rtl="0" eaLnBrk="1" fontAlgn="base" hangingPunct="1">
        <a:spcBef>
          <a:spcPct val="0"/>
        </a:spcBef>
        <a:spcAft>
          <a:spcPct val="0"/>
        </a:spcAft>
        <a:defRPr sz="3200" b="1">
          <a:solidFill>
            <a:srgbClr val="73B900"/>
          </a:solidFill>
          <a:latin typeface="Arial" charset="0"/>
        </a:defRPr>
      </a:lvl9pPr>
    </p:titleStyle>
    <p:bodyStyle>
      <a:lvl1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ea typeface="+mn-ea"/>
          <a:cs typeface="Arial" panose="020B0604020202020204" pitchFamily="34" charset="0"/>
        </a:defRPr>
      </a:lvl1pPr>
      <a:lvl2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i="0" u="none">
          <a:solidFill>
            <a:schemeClr val="bg1"/>
          </a:solidFill>
          <a:latin typeface="Arial" panose="020B0604020202020204" pitchFamily="34" charset="0"/>
          <a:cs typeface="Arial" panose="020B0604020202020204" pitchFamily="34" charset="0"/>
        </a:defRPr>
      </a:lvl2pPr>
      <a:lvl3pPr marL="228600" indent="-228600" algn="l" rtl="0" fontAlgn="base">
        <a:lnSpc>
          <a:spcPct val="90000"/>
        </a:lnSpc>
        <a:spcBef>
          <a:spcPts val="900"/>
        </a:spcBef>
        <a:spcAft>
          <a:spcPts val="900"/>
        </a:spcAft>
        <a:buClr>
          <a:srgbClr val="868686"/>
        </a:buClr>
        <a:buSzPct val="100000"/>
        <a:buFont typeface="Wingdings" panose="05000000000000000000" pitchFamily="2" charset="2"/>
        <a:buChar char="§"/>
        <a:defRPr sz="2000" b="0">
          <a:solidFill>
            <a:schemeClr val="bg1"/>
          </a:solidFill>
          <a:latin typeface="Arial" panose="020B0604020202020204" pitchFamily="34" charset="0"/>
          <a:cs typeface="Arial" panose="020B0604020202020204" pitchFamily="34" charset="0"/>
        </a:defRPr>
      </a:lvl3pPr>
      <a:lvl4pPr marL="1774825" indent="-228600" algn="l" rtl="0" fontAlgn="base">
        <a:spcBef>
          <a:spcPct val="20000"/>
        </a:spcBef>
        <a:spcAft>
          <a:spcPct val="0"/>
        </a:spcAft>
        <a:buChar char="–"/>
        <a:defRPr sz="2000">
          <a:solidFill>
            <a:schemeClr val="bg1"/>
          </a:solidFill>
          <a:latin typeface="+mn-lt"/>
        </a:defRPr>
      </a:lvl4pPr>
      <a:lvl5pPr marL="2117725" indent="-228600" algn="l" rtl="0" fontAlgn="base">
        <a:spcBef>
          <a:spcPct val="20000"/>
        </a:spcBef>
        <a:spcAft>
          <a:spcPct val="0"/>
        </a:spcAft>
        <a:buChar char="»"/>
        <a:defRPr sz="2000">
          <a:solidFill>
            <a:schemeClr val="bg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121E717F-B129-4BDC-B48B-69E611DD1826}"/>
              </a:ext>
            </a:extLst>
          </p:cNvPr>
          <p:cNvSpPr>
            <a:spLocks noGrp="1"/>
          </p:cNvSpPr>
          <p:nvPr>
            <p:ph type="subTitle" idx="1"/>
          </p:nvPr>
        </p:nvSpPr>
        <p:spPr>
          <a:xfrm>
            <a:off x="433639" y="2349988"/>
            <a:ext cx="8972550" cy="369332"/>
          </a:xfrm>
        </p:spPr>
        <p:txBody>
          <a:bodyPr/>
          <a:lstStyle/>
          <a:p>
            <a:r>
              <a:rPr lang="en-US" dirty="0"/>
              <a:t>Modules Overview</a:t>
            </a:r>
          </a:p>
        </p:txBody>
      </p:sp>
      <p:sp>
        <p:nvSpPr>
          <p:cNvPr id="3" name="Title 2">
            <a:extLst>
              <a:ext uri="{FF2B5EF4-FFF2-40B4-BE49-F238E27FC236}">
                <a16:creationId xmlns:a16="http://schemas.microsoft.com/office/drawing/2014/main" id="{6282E310-BF88-4A05-97E9-90C4049010D7}"/>
              </a:ext>
            </a:extLst>
          </p:cNvPr>
          <p:cNvSpPr>
            <a:spLocks noGrp="1"/>
          </p:cNvSpPr>
          <p:nvPr>
            <p:ph type="title"/>
          </p:nvPr>
        </p:nvSpPr>
        <p:spPr/>
        <p:txBody>
          <a:bodyPr/>
          <a:lstStyle/>
          <a:p>
            <a:r>
              <a:rPr lang="en-US" dirty="0" err="1"/>
              <a:t>OpenACC</a:t>
            </a:r>
            <a:r>
              <a:rPr lang="en-US" dirty="0"/>
              <a:t> Training Materials</a:t>
            </a:r>
          </a:p>
        </p:txBody>
      </p:sp>
    </p:spTree>
    <p:extLst>
      <p:ext uri="{BB962C8B-B14F-4D97-AF65-F5344CB8AC3E}">
        <p14:creationId xmlns:p14="http://schemas.microsoft.com/office/powerpoint/2010/main" val="164311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OVERVIEW</a:t>
            </a:r>
          </a:p>
        </p:txBody>
      </p:sp>
      <p:sp>
        <p:nvSpPr>
          <p:cNvPr id="4" name="Text Placeholder 3"/>
          <p:cNvSpPr>
            <a:spLocks noGrp="1"/>
          </p:cNvSpPr>
          <p:nvPr>
            <p:ph type="body" sz="quarter" idx="10"/>
          </p:nvPr>
        </p:nvSpPr>
        <p:spPr/>
        <p:txBody>
          <a:bodyPr/>
          <a:lstStyle/>
          <a:p>
            <a:r>
              <a:rPr lang="en-US" dirty="0"/>
              <a:t>OpenACC Directives</a:t>
            </a:r>
          </a:p>
          <a:p>
            <a:endParaRPr lang="en-US" dirty="0"/>
          </a:p>
          <a:p>
            <a:endParaRPr lang="en-US" dirty="0"/>
          </a:p>
        </p:txBody>
      </p:sp>
      <p:sp>
        <p:nvSpPr>
          <p:cNvPr id="3" name="Content Placeholder 2"/>
          <p:cNvSpPr>
            <a:spLocks noGrp="1"/>
          </p:cNvSpPr>
          <p:nvPr>
            <p:ph idx="1"/>
          </p:nvPr>
        </p:nvSpPr>
        <p:spPr/>
        <p:txBody>
          <a:bodyPr/>
          <a:lstStyle/>
          <a:p>
            <a:r>
              <a:rPr lang="en-US" dirty="0"/>
              <a:t>Multicore CPU vs GPU</a:t>
            </a:r>
          </a:p>
          <a:p>
            <a:r>
              <a:rPr lang="en-US" dirty="0"/>
              <a:t>Introduction to GPU Data Management</a:t>
            </a:r>
          </a:p>
          <a:p>
            <a:r>
              <a:rPr lang="en-US" dirty="0"/>
              <a:t>CUDA Managed Memory</a:t>
            </a:r>
          </a:p>
          <a:p>
            <a:r>
              <a:rPr lang="en-US" dirty="0"/>
              <a:t>GPU Profiling with </a:t>
            </a:r>
            <a:r>
              <a:rPr lang="en-US" dirty="0" err="1"/>
              <a:t>PGProf</a:t>
            </a:r>
            <a:endParaRPr lang="en-US" dirty="0"/>
          </a:p>
          <a:p>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812582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a:t>Speaker, Date</a:t>
            </a:r>
          </a:p>
          <a:p>
            <a:endParaRPr lang="en-US" dirty="0"/>
          </a:p>
        </p:txBody>
      </p:sp>
      <p:sp>
        <p:nvSpPr>
          <p:cNvPr id="3" name="Title 2"/>
          <p:cNvSpPr>
            <a:spLocks noGrp="1"/>
          </p:cNvSpPr>
          <p:nvPr>
            <p:ph type="title"/>
          </p:nvPr>
        </p:nvSpPr>
        <p:spPr/>
        <p:txBody>
          <a:bodyPr/>
          <a:lstStyle/>
          <a:p>
            <a:r>
              <a:rPr lang="en-US" dirty="0"/>
              <a:t>MODULE five:</a:t>
            </a:r>
            <a:br>
              <a:rPr lang="en-US" dirty="0"/>
            </a:br>
            <a:r>
              <a:rPr lang="en-US" dirty="0"/>
              <a:t>data management</a:t>
            </a:r>
          </a:p>
        </p:txBody>
      </p:sp>
    </p:spTree>
    <p:extLst>
      <p:ext uri="{BB962C8B-B14F-4D97-AF65-F5344CB8AC3E}">
        <p14:creationId xmlns:p14="http://schemas.microsoft.com/office/powerpoint/2010/main" val="1517022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OVERVIEW</a:t>
            </a:r>
          </a:p>
        </p:txBody>
      </p:sp>
      <p:sp>
        <p:nvSpPr>
          <p:cNvPr id="4" name="Text Placeholder 3"/>
          <p:cNvSpPr>
            <a:spLocks noGrp="1"/>
          </p:cNvSpPr>
          <p:nvPr>
            <p:ph type="body" sz="quarter" idx="10"/>
          </p:nvPr>
        </p:nvSpPr>
        <p:spPr/>
        <p:txBody>
          <a:bodyPr/>
          <a:lstStyle/>
          <a:p>
            <a:r>
              <a:rPr lang="en-US" dirty="0"/>
              <a:t>OpenACC Data Management</a:t>
            </a:r>
          </a:p>
          <a:p>
            <a:endParaRPr lang="en-US" dirty="0"/>
          </a:p>
          <a:p>
            <a:endParaRPr lang="en-US" dirty="0"/>
          </a:p>
        </p:txBody>
      </p:sp>
      <p:sp>
        <p:nvSpPr>
          <p:cNvPr id="3" name="Content Placeholder 2"/>
          <p:cNvSpPr>
            <a:spLocks noGrp="1"/>
          </p:cNvSpPr>
          <p:nvPr>
            <p:ph idx="1"/>
          </p:nvPr>
        </p:nvSpPr>
        <p:spPr/>
        <p:txBody>
          <a:bodyPr/>
          <a:lstStyle/>
          <a:p>
            <a:r>
              <a:rPr lang="en-US" dirty="0"/>
              <a:t>Explicit Data Management</a:t>
            </a:r>
          </a:p>
          <a:p>
            <a:r>
              <a:rPr lang="en-US" dirty="0"/>
              <a:t>OpenACC Data Regions and Clauses</a:t>
            </a:r>
          </a:p>
          <a:p>
            <a:r>
              <a:rPr lang="en-US" dirty="0"/>
              <a:t>Unstructured Data Lifetimes</a:t>
            </a:r>
          </a:p>
          <a:p>
            <a:r>
              <a:rPr lang="en-US" dirty="0"/>
              <a:t>Data Synchronization</a:t>
            </a:r>
          </a:p>
          <a:p>
            <a:endParaRPr lang="en-US" dirty="0"/>
          </a:p>
          <a:p>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114703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AC96C62-CDF4-4367-9883-248E9FA2D2DB}"/>
              </a:ext>
            </a:extLst>
          </p:cNvPr>
          <p:cNvSpPr>
            <a:spLocks noGrp="1"/>
          </p:cNvSpPr>
          <p:nvPr>
            <p:ph type="subTitle" idx="1"/>
          </p:nvPr>
        </p:nvSpPr>
        <p:spPr/>
        <p:txBody>
          <a:bodyPr/>
          <a:lstStyle/>
          <a:p>
            <a:r>
              <a:rPr lang="en-US" dirty="0"/>
              <a:t>Speaker/Date</a:t>
            </a:r>
          </a:p>
        </p:txBody>
      </p:sp>
      <p:sp>
        <p:nvSpPr>
          <p:cNvPr id="3" name="Title 2">
            <a:extLst>
              <a:ext uri="{FF2B5EF4-FFF2-40B4-BE49-F238E27FC236}">
                <a16:creationId xmlns:a16="http://schemas.microsoft.com/office/drawing/2014/main" id="{CFB2B6D0-2A0C-4945-B7B8-E61076274647}"/>
              </a:ext>
            </a:extLst>
          </p:cNvPr>
          <p:cNvSpPr>
            <a:spLocks noGrp="1"/>
          </p:cNvSpPr>
          <p:nvPr>
            <p:ph type="title"/>
          </p:nvPr>
        </p:nvSpPr>
        <p:spPr/>
        <p:txBody>
          <a:bodyPr/>
          <a:lstStyle/>
          <a:p>
            <a:r>
              <a:rPr lang="en-US" dirty="0"/>
              <a:t>Module six:</a:t>
            </a:r>
            <a:br>
              <a:rPr lang="en-US" dirty="0"/>
            </a:br>
            <a:r>
              <a:rPr lang="en-US" dirty="0"/>
              <a:t>Loop optimizations</a:t>
            </a:r>
          </a:p>
        </p:txBody>
      </p:sp>
    </p:spTree>
    <p:extLst>
      <p:ext uri="{BB962C8B-B14F-4D97-AF65-F5344CB8AC3E}">
        <p14:creationId xmlns:p14="http://schemas.microsoft.com/office/powerpoint/2010/main" val="383418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6ED68-5729-40AE-8512-A7A1F7507F61}"/>
              </a:ext>
            </a:extLst>
          </p:cNvPr>
          <p:cNvSpPr>
            <a:spLocks noGrp="1"/>
          </p:cNvSpPr>
          <p:nvPr>
            <p:ph type="title"/>
          </p:nvPr>
        </p:nvSpPr>
        <p:spPr/>
        <p:txBody>
          <a:bodyPr/>
          <a:lstStyle/>
          <a:p>
            <a:r>
              <a:rPr lang="en-US" dirty="0"/>
              <a:t>Loop optimizations</a:t>
            </a:r>
          </a:p>
        </p:txBody>
      </p:sp>
      <p:sp>
        <p:nvSpPr>
          <p:cNvPr id="3" name="Content Placeholder 2">
            <a:extLst>
              <a:ext uri="{FF2B5EF4-FFF2-40B4-BE49-F238E27FC236}">
                <a16:creationId xmlns:a16="http://schemas.microsoft.com/office/drawing/2014/main" id="{28927609-67DC-4AE8-996E-22792639A15F}"/>
              </a:ext>
            </a:extLst>
          </p:cNvPr>
          <p:cNvSpPr>
            <a:spLocks noGrp="1"/>
          </p:cNvSpPr>
          <p:nvPr>
            <p:ph idx="1"/>
          </p:nvPr>
        </p:nvSpPr>
        <p:spPr/>
        <p:txBody>
          <a:bodyPr/>
          <a:lstStyle/>
          <a:p>
            <a:r>
              <a:rPr lang="en-US" dirty="0"/>
              <a:t>Majority of program runtime is spent in loops</a:t>
            </a:r>
          </a:p>
          <a:p>
            <a:r>
              <a:rPr lang="en-US" dirty="0"/>
              <a:t>Every loop can execute in a very different way</a:t>
            </a:r>
          </a:p>
          <a:p>
            <a:r>
              <a:rPr lang="en-US" dirty="0"/>
              <a:t>Using OpenACC loop optimization, we can speed-up our most time-consuming portions of code</a:t>
            </a:r>
          </a:p>
          <a:p>
            <a:pPr marL="0" indent="0">
              <a:buNone/>
            </a:pPr>
            <a:endParaRPr lang="en-US" dirty="0"/>
          </a:p>
        </p:txBody>
      </p:sp>
      <p:sp>
        <p:nvSpPr>
          <p:cNvPr id="4" name="Text Placeholder 3">
            <a:extLst>
              <a:ext uri="{FF2B5EF4-FFF2-40B4-BE49-F238E27FC236}">
                <a16:creationId xmlns:a16="http://schemas.microsoft.com/office/drawing/2014/main" id="{0618C7EC-A423-4941-804D-F05879D5E319}"/>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1205498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C59A3-1B49-4C10-94D9-927D6EE26EED}"/>
              </a:ext>
            </a:extLst>
          </p:cNvPr>
          <p:cNvSpPr>
            <a:spLocks noGrp="1"/>
          </p:cNvSpPr>
          <p:nvPr>
            <p:ph type="title"/>
          </p:nvPr>
        </p:nvSpPr>
        <p:spPr/>
        <p:txBody>
          <a:bodyPr/>
          <a:lstStyle/>
          <a:p>
            <a:r>
              <a:rPr lang="en-US" dirty="0"/>
              <a:t>Forthcoming Modules</a:t>
            </a:r>
          </a:p>
        </p:txBody>
      </p:sp>
    </p:spTree>
    <p:extLst>
      <p:ext uri="{BB962C8B-B14F-4D97-AF65-F5344CB8AC3E}">
        <p14:creationId xmlns:p14="http://schemas.microsoft.com/office/powerpoint/2010/main" val="3968078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AC96C62-CDF4-4367-9883-248E9FA2D2DB}"/>
              </a:ext>
            </a:extLst>
          </p:cNvPr>
          <p:cNvSpPr>
            <a:spLocks noGrp="1"/>
          </p:cNvSpPr>
          <p:nvPr>
            <p:ph type="subTitle" idx="1"/>
          </p:nvPr>
        </p:nvSpPr>
        <p:spPr/>
        <p:txBody>
          <a:bodyPr/>
          <a:lstStyle/>
          <a:p>
            <a:r>
              <a:rPr lang="en-US" dirty="0"/>
              <a:t>Speaker/Date</a:t>
            </a:r>
          </a:p>
        </p:txBody>
      </p:sp>
      <p:sp>
        <p:nvSpPr>
          <p:cNvPr id="3" name="Title 2">
            <a:extLst>
              <a:ext uri="{FF2B5EF4-FFF2-40B4-BE49-F238E27FC236}">
                <a16:creationId xmlns:a16="http://schemas.microsoft.com/office/drawing/2014/main" id="{CFB2B6D0-2A0C-4945-B7B8-E61076274647}"/>
              </a:ext>
            </a:extLst>
          </p:cNvPr>
          <p:cNvSpPr>
            <a:spLocks noGrp="1"/>
          </p:cNvSpPr>
          <p:nvPr>
            <p:ph type="title"/>
          </p:nvPr>
        </p:nvSpPr>
        <p:spPr>
          <a:xfrm>
            <a:off x="433638" y="917182"/>
            <a:ext cx="9295577" cy="1419681"/>
          </a:xfrm>
        </p:spPr>
        <p:txBody>
          <a:bodyPr/>
          <a:lstStyle/>
          <a:p>
            <a:r>
              <a:rPr lang="en-US" dirty="0"/>
              <a:t>Module Seven:</a:t>
            </a:r>
            <a:br>
              <a:rPr lang="en-US" dirty="0"/>
            </a:br>
            <a:r>
              <a:rPr lang="en-US" dirty="0"/>
              <a:t>Asynchronous </a:t>
            </a:r>
            <a:r>
              <a:rPr lang="en-US" dirty="0" err="1"/>
              <a:t>OpenACC</a:t>
            </a:r>
            <a:endParaRPr lang="en-US" dirty="0"/>
          </a:p>
        </p:txBody>
      </p:sp>
    </p:spTree>
    <p:extLst>
      <p:ext uri="{BB962C8B-B14F-4D97-AF65-F5344CB8AC3E}">
        <p14:creationId xmlns:p14="http://schemas.microsoft.com/office/powerpoint/2010/main" val="2263276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6ED68-5729-40AE-8512-A7A1F7507F61}"/>
              </a:ext>
            </a:extLst>
          </p:cNvPr>
          <p:cNvSpPr>
            <a:spLocks noGrp="1"/>
          </p:cNvSpPr>
          <p:nvPr>
            <p:ph type="title"/>
          </p:nvPr>
        </p:nvSpPr>
        <p:spPr/>
        <p:txBody>
          <a:bodyPr/>
          <a:lstStyle/>
          <a:p>
            <a:r>
              <a:rPr lang="en-US" dirty="0"/>
              <a:t>Asynchronous </a:t>
            </a:r>
            <a:r>
              <a:rPr lang="en-US" dirty="0" err="1"/>
              <a:t>OpenACC</a:t>
            </a:r>
            <a:endParaRPr lang="en-US" dirty="0"/>
          </a:p>
        </p:txBody>
      </p:sp>
      <p:sp>
        <p:nvSpPr>
          <p:cNvPr id="3" name="Content Placeholder 2">
            <a:extLst>
              <a:ext uri="{FF2B5EF4-FFF2-40B4-BE49-F238E27FC236}">
                <a16:creationId xmlns:a16="http://schemas.microsoft.com/office/drawing/2014/main" id="{28927609-67DC-4AE8-996E-22792639A15F}"/>
              </a:ext>
            </a:extLst>
          </p:cNvPr>
          <p:cNvSpPr>
            <a:spLocks noGrp="1"/>
          </p:cNvSpPr>
          <p:nvPr>
            <p:ph idx="1"/>
          </p:nvPr>
        </p:nvSpPr>
        <p:spPr/>
        <p:txBody>
          <a:bodyPr/>
          <a:lstStyle/>
          <a:p>
            <a:r>
              <a:rPr lang="en-US" dirty="0"/>
              <a:t>Introduce the concept of asynchronous operation</a:t>
            </a:r>
          </a:p>
          <a:p>
            <a:r>
              <a:rPr lang="en-US" dirty="0"/>
              <a:t>Introduce the ASYNC and WAIT features of </a:t>
            </a:r>
            <a:r>
              <a:rPr lang="en-US" dirty="0" err="1"/>
              <a:t>OpenACC</a:t>
            </a:r>
            <a:endParaRPr lang="en-US" dirty="0"/>
          </a:p>
          <a:p>
            <a:r>
              <a:rPr lang="en-US" dirty="0"/>
              <a:t>Introduce pipelining as an approach to overlap data transfers and computation</a:t>
            </a:r>
          </a:p>
          <a:p>
            <a:endParaRPr lang="en-US" dirty="0"/>
          </a:p>
          <a:p>
            <a:pPr marL="0" indent="0">
              <a:buNone/>
            </a:pPr>
            <a:endParaRPr lang="en-US" dirty="0"/>
          </a:p>
        </p:txBody>
      </p:sp>
      <p:sp>
        <p:nvSpPr>
          <p:cNvPr id="4" name="Text Placeholder 3">
            <a:extLst>
              <a:ext uri="{FF2B5EF4-FFF2-40B4-BE49-F238E27FC236}">
                <a16:creationId xmlns:a16="http://schemas.microsoft.com/office/drawing/2014/main" id="{0618C7EC-A423-4941-804D-F05879D5E319}"/>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2382647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AC96C62-CDF4-4367-9883-248E9FA2D2DB}"/>
              </a:ext>
            </a:extLst>
          </p:cNvPr>
          <p:cNvSpPr>
            <a:spLocks noGrp="1"/>
          </p:cNvSpPr>
          <p:nvPr>
            <p:ph type="subTitle" idx="1"/>
          </p:nvPr>
        </p:nvSpPr>
        <p:spPr/>
        <p:txBody>
          <a:bodyPr/>
          <a:lstStyle/>
          <a:p>
            <a:r>
              <a:rPr lang="en-US" dirty="0"/>
              <a:t>Speaker/Date</a:t>
            </a:r>
          </a:p>
        </p:txBody>
      </p:sp>
      <p:sp>
        <p:nvSpPr>
          <p:cNvPr id="3" name="Title 2">
            <a:extLst>
              <a:ext uri="{FF2B5EF4-FFF2-40B4-BE49-F238E27FC236}">
                <a16:creationId xmlns:a16="http://schemas.microsoft.com/office/drawing/2014/main" id="{CFB2B6D0-2A0C-4945-B7B8-E61076274647}"/>
              </a:ext>
            </a:extLst>
          </p:cNvPr>
          <p:cNvSpPr>
            <a:spLocks noGrp="1"/>
          </p:cNvSpPr>
          <p:nvPr>
            <p:ph type="title"/>
          </p:nvPr>
        </p:nvSpPr>
        <p:spPr>
          <a:xfrm>
            <a:off x="433638" y="917182"/>
            <a:ext cx="9953946" cy="1419681"/>
          </a:xfrm>
        </p:spPr>
        <p:txBody>
          <a:bodyPr/>
          <a:lstStyle/>
          <a:p>
            <a:r>
              <a:rPr lang="en-US" dirty="0"/>
              <a:t>Module Eight:</a:t>
            </a:r>
            <a:br>
              <a:rPr lang="en-US" dirty="0"/>
            </a:br>
            <a:r>
              <a:rPr lang="en-US" dirty="0" err="1"/>
              <a:t>OpenACC</a:t>
            </a:r>
            <a:r>
              <a:rPr lang="en-US" dirty="0"/>
              <a:t> Interoperability</a:t>
            </a:r>
          </a:p>
        </p:txBody>
      </p:sp>
    </p:spTree>
    <p:extLst>
      <p:ext uri="{BB962C8B-B14F-4D97-AF65-F5344CB8AC3E}">
        <p14:creationId xmlns:p14="http://schemas.microsoft.com/office/powerpoint/2010/main" val="419300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6ED68-5729-40AE-8512-A7A1F7507F61}"/>
              </a:ext>
            </a:extLst>
          </p:cNvPr>
          <p:cNvSpPr>
            <a:spLocks noGrp="1"/>
          </p:cNvSpPr>
          <p:nvPr>
            <p:ph type="title"/>
          </p:nvPr>
        </p:nvSpPr>
        <p:spPr/>
        <p:txBody>
          <a:bodyPr/>
          <a:lstStyle/>
          <a:p>
            <a:r>
              <a:rPr lang="en-US" dirty="0" err="1"/>
              <a:t>OpenACC</a:t>
            </a:r>
            <a:r>
              <a:rPr lang="en-US" dirty="0"/>
              <a:t> Interoperability</a:t>
            </a:r>
          </a:p>
        </p:txBody>
      </p:sp>
      <p:sp>
        <p:nvSpPr>
          <p:cNvPr id="3" name="Content Placeholder 2">
            <a:extLst>
              <a:ext uri="{FF2B5EF4-FFF2-40B4-BE49-F238E27FC236}">
                <a16:creationId xmlns:a16="http://schemas.microsoft.com/office/drawing/2014/main" id="{28927609-67DC-4AE8-996E-22792639A15F}"/>
              </a:ext>
            </a:extLst>
          </p:cNvPr>
          <p:cNvSpPr>
            <a:spLocks noGrp="1"/>
          </p:cNvSpPr>
          <p:nvPr>
            <p:ph idx="1"/>
          </p:nvPr>
        </p:nvSpPr>
        <p:spPr/>
        <p:txBody>
          <a:bodyPr/>
          <a:lstStyle/>
          <a:p>
            <a:r>
              <a:rPr lang="en-US" dirty="0"/>
              <a:t>Discuss ways in which </a:t>
            </a:r>
            <a:r>
              <a:rPr lang="en-US" dirty="0" err="1"/>
              <a:t>OpenACC</a:t>
            </a:r>
            <a:r>
              <a:rPr lang="en-US" dirty="0"/>
              <a:t> can be used with other programming models</a:t>
            </a:r>
          </a:p>
          <a:p>
            <a:r>
              <a:rPr lang="en-US" dirty="0"/>
              <a:t>Demonstrate interoperability with:</a:t>
            </a:r>
          </a:p>
          <a:p>
            <a:pPr lvl="3"/>
            <a:r>
              <a:rPr lang="en-US" sz="2000" dirty="0">
                <a:solidFill>
                  <a:schemeClr val="bg1"/>
                </a:solidFill>
              </a:rPr>
              <a:t>Math Libraries</a:t>
            </a:r>
          </a:p>
          <a:p>
            <a:pPr lvl="3"/>
            <a:r>
              <a:rPr lang="en-US" sz="2000" dirty="0">
                <a:solidFill>
                  <a:schemeClr val="bg1"/>
                </a:solidFill>
              </a:rPr>
              <a:t>CUDA</a:t>
            </a:r>
          </a:p>
          <a:p>
            <a:pPr lvl="3"/>
            <a:r>
              <a:rPr lang="en-US" sz="2000" dirty="0">
                <a:solidFill>
                  <a:schemeClr val="bg1"/>
                </a:solidFill>
              </a:rPr>
              <a:t>MPI</a:t>
            </a:r>
          </a:p>
          <a:p>
            <a:pPr marL="0" indent="0">
              <a:buNone/>
            </a:pPr>
            <a:endParaRPr lang="en-US" dirty="0"/>
          </a:p>
        </p:txBody>
      </p:sp>
      <p:sp>
        <p:nvSpPr>
          <p:cNvPr id="4" name="Text Placeholder 3">
            <a:extLst>
              <a:ext uri="{FF2B5EF4-FFF2-40B4-BE49-F238E27FC236}">
                <a16:creationId xmlns:a16="http://schemas.microsoft.com/office/drawing/2014/main" id="{0618C7EC-A423-4941-804D-F05879D5E319}"/>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53157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CB81B-F11B-4BEC-8E34-15A535E9B0F4}"/>
              </a:ext>
            </a:extLst>
          </p:cNvPr>
          <p:cNvSpPr>
            <a:spLocks noGrp="1"/>
          </p:cNvSpPr>
          <p:nvPr>
            <p:ph type="title"/>
          </p:nvPr>
        </p:nvSpPr>
        <p:spPr/>
        <p:txBody>
          <a:bodyPr/>
          <a:lstStyle/>
          <a:p>
            <a:r>
              <a:rPr lang="en-US" dirty="0"/>
              <a:t>Purpose of these Materials</a:t>
            </a:r>
          </a:p>
        </p:txBody>
      </p:sp>
      <p:sp>
        <p:nvSpPr>
          <p:cNvPr id="3" name="Content Placeholder 2">
            <a:extLst>
              <a:ext uri="{FF2B5EF4-FFF2-40B4-BE49-F238E27FC236}">
                <a16:creationId xmlns:a16="http://schemas.microsoft.com/office/drawing/2014/main" id="{4EF01567-56CA-44A1-A74F-00F813BFC962}"/>
              </a:ext>
            </a:extLst>
          </p:cNvPr>
          <p:cNvSpPr>
            <a:spLocks noGrp="1"/>
          </p:cNvSpPr>
          <p:nvPr>
            <p:ph idx="1"/>
          </p:nvPr>
        </p:nvSpPr>
        <p:spPr/>
        <p:txBody>
          <a:bodyPr/>
          <a:lstStyle/>
          <a:p>
            <a:r>
              <a:rPr lang="en-US" dirty="0"/>
              <a:t>Provide a consistent training experience for new </a:t>
            </a:r>
            <a:r>
              <a:rPr lang="en-US" dirty="0" err="1"/>
              <a:t>OpenACC</a:t>
            </a:r>
            <a:r>
              <a:rPr lang="en-US" dirty="0"/>
              <a:t> developers</a:t>
            </a:r>
          </a:p>
          <a:p>
            <a:r>
              <a:rPr lang="en-US" dirty="0"/>
              <a:t>Provide college professors with materials to use in their coursework</a:t>
            </a:r>
          </a:p>
          <a:p>
            <a:r>
              <a:rPr lang="en-US" dirty="0"/>
              <a:t>Designed to be modular to support 1 lecture up to a 2 day workshop</a:t>
            </a:r>
          </a:p>
          <a:p>
            <a:r>
              <a:rPr lang="en-US" dirty="0"/>
              <a:t>We took an application-driven approach to reflect real-world experience of </a:t>
            </a:r>
            <a:r>
              <a:rPr lang="en-US" dirty="0" err="1"/>
              <a:t>OpenACC</a:t>
            </a:r>
            <a:r>
              <a:rPr lang="en-US" dirty="0"/>
              <a:t> programming</a:t>
            </a:r>
          </a:p>
        </p:txBody>
      </p:sp>
      <p:sp>
        <p:nvSpPr>
          <p:cNvPr id="4" name="Text Placeholder 3">
            <a:extLst>
              <a:ext uri="{FF2B5EF4-FFF2-40B4-BE49-F238E27FC236}">
                <a16:creationId xmlns:a16="http://schemas.microsoft.com/office/drawing/2014/main" id="{5C796576-FDCC-4334-8B10-1AEEB0210A88}"/>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974660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8AC96C62-CDF4-4367-9883-248E9FA2D2DB}"/>
              </a:ext>
            </a:extLst>
          </p:cNvPr>
          <p:cNvSpPr>
            <a:spLocks noGrp="1"/>
          </p:cNvSpPr>
          <p:nvPr>
            <p:ph type="subTitle" idx="1"/>
          </p:nvPr>
        </p:nvSpPr>
        <p:spPr/>
        <p:txBody>
          <a:bodyPr/>
          <a:lstStyle/>
          <a:p>
            <a:r>
              <a:rPr lang="en-US" dirty="0"/>
              <a:t>Speaker/Date</a:t>
            </a:r>
          </a:p>
        </p:txBody>
      </p:sp>
      <p:sp>
        <p:nvSpPr>
          <p:cNvPr id="3" name="Title 2">
            <a:extLst>
              <a:ext uri="{FF2B5EF4-FFF2-40B4-BE49-F238E27FC236}">
                <a16:creationId xmlns:a16="http://schemas.microsoft.com/office/drawing/2014/main" id="{CFB2B6D0-2A0C-4945-B7B8-E61076274647}"/>
              </a:ext>
            </a:extLst>
          </p:cNvPr>
          <p:cNvSpPr>
            <a:spLocks noGrp="1"/>
          </p:cNvSpPr>
          <p:nvPr>
            <p:ph type="title"/>
          </p:nvPr>
        </p:nvSpPr>
        <p:spPr>
          <a:xfrm>
            <a:off x="433638" y="917182"/>
            <a:ext cx="9295577" cy="1419681"/>
          </a:xfrm>
        </p:spPr>
        <p:txBody>
          <a:bodyPr/>
          <a:lstStyle/>
          <a:p>
            <a:r>
              <a:rPr lang="en-US" dirty="0"/>
              <a:t>Module Nine:</a:t>
            </a:r>
            <a:br>
              <a:rPr lang="en-US" dirty="0"/>
            </a:br>
            <a:r>
              <a:rPr lang="en-US" dirty="0"/>
              <a:t>Multi-Device </a:t>
            </a:r>
            <a:r>
              <a:rPr lang="en-US" dirty="0" err="1"/>
              <a:t>OpenACC</a:t>
            </a:r>
            <a:endParaRPr lang="en-US" dirty="0"/>
          </a:p>
        </p:txBody>
      </p:sp>
    </p:spTree>
    <p:extLst>
      <p:ext uri="{BB962C8B-B14F-4D97-AF65-F5344CB8AC3E}">
        <p14:creationId xmlns:p14="http://schemas.microsoft.com/office/powerpoint/2010/main" val="3480359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6ED68-5729-40AE-8512-A7A1F7507F61}"/>
              </a:ext>
            </a:extLst>
          </p:cNvPr>
          <p:cNvSpPr>
            <a:spLocks noGrp="1"/>
          </p:cNvSpPr>
          <p:nvPr>
            <p:ph type="title"/>
          </p:nvPr>
        </p:nvSpPr>
        <p:spPr/>
        <p:txBody>
          <a:bodyPr/>
          <a:lstStyle/>
          <a:p>
            <a:r>
              <a:rPr lang="en-US" dirty="0"/>
              <a:t>Multi-Device </a:t>
            </a:r>
            <a:r>
              <a:rPr lang="en-US" dirty="0" err="1"/>
              <a:t>OpenACC</a:t>
            </a:r>
            <a:endParaRPr lang="en-US" dirty="0"/>
          </a:p>
        </p:txBody>
      </p:sp>
      <p:sp>
        <p:nvSpPr>
          <p:cNvPr id="3" name="Content Placeholder 2">
            <a:extLst>
              <a:ext uri="{FF2B5EF4-FFF2-40B4-BE49-F238E27FC236}">
                <a16:creationId xmlns:a16="http://schemas.microsoft.com/office/drawing/2014/main" id="{28927609-67DC-4AE8-996E-22792639A15F}"/>
              </a:ext>
            </a:extLst>
          </p:cNvPr>
          <p:cNvSpPr>
            <a:spLocks noGrp="1"/>
          </p:cNvSpPr>
          <p:nvPr>
            <p:ph idx="1"/>
          </p:nvPr>
        </p:nvSpPr>
        <p:spPr/>
        <p:txBody>
          <a:bodyPr/>
          <a:lstStyle/>
          <a:p>
            <a:r>
              <a:rPr lang="en-US" dirty="0"/>
              <a:t>Introduce the concept of multiple accelerator devices</a:t>
            </a:r>
          </a:p>
          <a:p>
            <a:r>
              <a:rPr lang="en-US" dirty="0"/>
              <a:t>Demonstrate multi-device </a:t>
            </a:r>
            <a:r>
              <a:rPr lang="en-US" dirty="0" err="1"/>
              <a:t>OpenACC</a:t>
            </a:r>
            <a:r>
              <a:rPr lang="en-US" dirty="0"/>
              <a:t> with runtime API</a:t>
            </a:r>
          </a:p>
          <a:p>
            <a:r>
              <a:rPr lang="en-US" dirty="0"/>
              <a:t>Demonstrate multi-device </a:t>
            </a:r>
            <a:r>
              <a:rPr lang="en-US" dirty="0" err="1"/>
              <a:t>OpenACC</a:t>
            </a:r>
            <a:r>
              <a:rPr lang="en-US" dirty="0"/>
              <a:t> with MPI</a:t>
            </a:r>
          </a:p>
          <a:p>
            <a:r>
              <a:rPr lang="en-US" dirty="0"/>
              <a:t>Build upon the examples in modules 7 and 8 to extent them across multiple devices</a:t>
            </a:r>
          </a:p>
          <a:p>
            <a:endParaRPr lang="en-US" dirty="0"/>
          </a:p>
          <a:p>
            <a:pPr marL="0" indent="0">
              <a:buNone/>
            </a:pPr>
            <a:endParaRPr lang="en-US" dirty="0"/>
          </a:p>
        </p:txBody>
      </p:sp>
      <p:sp>
        <p:nvSpPr>
          <p:cNvPr id="4" name="Text Placeholder 3">
            <a:extLst>
              <a:ext uri="{FF2B5EF4-FFF2-40B4-BE49-F238E27FC236}">
                <a16:creationId xmlns:a16="http://schemas.microsoft.com/office/drawing/2014/main" id="{0618C7EC-A423-4941-804D-F05879D5E319}"/>
              </a:ext>
            </a:extLst>
          </p:cNvPr>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26330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a:t>Speaker, Date</a:t>
            </a:r>
          </a:p>
          <a:p>
            <a:endParaRPr lang="en-US" dirty="0"/>
          </a:p>
        </p:txBody>
      </p:sp>
      <p:sp>
        <p:nvSpPr>
          <p:cNvPr id="3" name="Title 2"/>
          <p:cNvSpPr>
            <a:spLocks noGrp="1"/>
          </p:cNvSpPr>
          <p:nvPr>
            <p:ph type="title"/>
          </p:nvPr>
        </p:nvSpPr>
        <p:spPr/>
        <p:txBody>
          <a:bodyPr/>
          <a:lstStyle/>
          <a:p>
            <a:r>
              <a:rPr lang="en-US" dirty="0"/>
              <a:t>MODULE ONE:</a:t>
            </a:r>
            <a:br>
              <a:rPr lang="en-US" dirty="0"/>
            </a:br>
            <a:r>
              <a:rPr lang="en-US" dirty="0"/>
              <a:t>INTRODUCTION</a:t>
            </a:r>
          </a:p>
        </p:txBody>
      </p:sp>
    </p:spTree>
    <p:extLst>
      <p:ext uri="{BB962C8B-B14F-4D97-AF65-F5344CB8AC3E}">
        <p14:creationId xmlns:p14="http://schemas.microsoft.com/office/powerpoint/2010/main" val="2002526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OVERVIEW</a:t>
            </a:r>
          </a:p>
        </p:txBody>
      </p:sp>
      <p:sp>
        <p:nvSpPr>
          <p:cNvPr id="4" name="Text Placeholder 3"/>
          <p:cNvSpPr>
            <a:spLocks noGrp="1"/>
          </p:cNvSpPr>
          <p:nvPr>
            <p:ph type="body" sz="quarter" idx="10"/>
          </p:nvPr>
        </p:nvSpPr>
        <p:spPr/>
        <p:txBody>
          <a:bodyPr/>
          <a:lstStyle/>
          <a:p>
            <a:r>
              <a:rPr lang="en-US" dirty="0"/>
              <a:t>Topics to be covered</a:t>
            </a:r>
          </a:p>
        </p:txBody>
      </p:sp>
      <p:sp>
        <p:nvSpPr>
          <p:cNvPr id="3" name="Content Placeholder 2"/>
          <p:cNvSpPr>
            <a:spLocks noGrp="1"/>
          </p:cNvSpPr>
          <p:nvPr>
            <p:ph idx="1"/>
          </p:nvPr>
        </p:nvSpPr>
        <p:spPr/>
        <p:txBody>
          <a:bodyPr/>
          <a:lstStyle/>
          <a:p>
            <a:r>
              <a:rPr lang="en-US" dirty="0"/>
              <a:t>Introduction to parallel programming</a:t>
            </a:r>
          </a:p>
          <a:p>
            <a:r>
              <a:rPr lang="en-US" dirty="0"/>
              <a:t>Common difficulties in parallel programming</a:t>
            </a:r>
          </a:p>
          <a:p>
            <a:r>
              <a:rPr lang="en-US" dirty="0"/>
              <a:t>Introduction to OpenACC</a:t>
            </a:r>
          </a:p>
          <a:p>
            <a:r>
              <a:rPr lang="en-US" dirty="0"/>
              <a:t>Parallel programming in OpenACC</a:t>
            </a:r>
          </a:p>
        </p:txBody>
      </p:sp>
    </p:spTree>
    <p:extLst>
      <p:ext uri="{BB962C8B-B14F-4D97-AF65-F5344CB8AC3E}">
        <p14:creationId xmlns:p14="http://schemas.microsoft.com/office/powerpoint/2010/main" val="1603121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a:t>Speaker, Date</a:t>
            </a:r>
          </a:p>
          <a:p>
            <a:endParaRPr lang="en-US" dirty="0"/>
          </a:p>
        </p:txBody>
      </p:sp>
      <p:sp>
        <p:nvSpPr>
          <p:cNvPr id="3" name="Title 2"/>
          <p:cNvSpPr>
            <a:spLocks noGrp="1"/>
          </p:cNvSpPr>
          <p:nvPr>
            <p:ph type="title"/>
          </p:nvPr>
        </p:nvSpPr>
        <p:spPr/>
        <p:txBody>
          <a:bodyPr/>
          <a:lstStyle/>
          <a:p>
            <a:r>
              <a:rPr lang="en-US" dirty="0"/>
              <a:t>MODULE two:</a:t>
            </a:r>
            <a:br>
              <a:rPr lang="en-US" dirty="0"/>
            </a:br>
            <a:r>
              <a:rPr lang="en-US" dirty="0"/>
              <a:t>profiling</a:t>
            </a:r>
          </a:p>
        </p:txBody>
      </p:sp>
    </p:spTree>
    <p:extLst>
      <p:ext uri="{BB962C8B-B14F-4D97-AF65-F5344CB8AC3E}">
        <p14:creationId xmlns:p14="http://schemas.microsoft.com/office/powerpoint/2010/main" val="375643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OVERVIEW</a:t>
            </a:r>
          </a:p>
        </p:txBody>
      </p:sp>
      <p:sp>
        <p:nvSpPr>
          <p:cNvPr id="4" name="Text Placeholder 3"/>
          <p:cNvSpPr>
            <a:spLocks noGrp="1"/>
          </p:cNvSpPr>
          <p:nvPr>
            <p:ph type="body" sz="quarter" idx="10"/>
          </p:nvPr>
        </p:nvSpPr>
        <p:spPr/>
        <p:txBody>
          <a:bodyPr/>
          <a:lstStyle/>
          <a:p>
            <a:r>
              <a:rPr lang="en-US" dirty="0"/>
              <a:t>Topics to be covered</a:t>
            </a:r>
          </a:p>
        </p:txBody>
      </p:sp>
      <p:sp>
        <p:nvSpPr>
          <p:cNvPr id="3" name="Content Placeholder 2"/>
          <p:cNvSpPr>
            <a:spLocks noGrp="1"/>
          </p:cNvSpPr>
          <p:nvPr>
            <p:ph idx="1"/>
          </p:nvPr>
        </p:nvSpPr>
        <p:spPr/>
        <p:txBody>
          <a:bodyPr/>
          <a:lstStyle/>
          <a:p>
            <a:r>
              <a:rPr lang="en-US" dirty="0"/>
              <a:t>Compiling and profiling sequential code</a:t>
            </a:r>
          </a:p>
          <a:p>
            <a:r>
              <a:rPr lang="en-US" dirty="0"/>
              <a:t>Explanation of multicore programming</a:t>
            </a:r>
          </a:p>
          <a:p>
            <a:r>
              <a:rPr lang="en-US" dirty="0"/>
              <a:t>Compiling and profiling multicore code</a:t>
            </a:r>
          </a:p>
        </p:txBody>
      </p:sp>
    </p:spTree>
    <p:extLst>
      <p:ext uri="{BB962C8B-B14F-4D97-AF65-F5344CB8AC3E}">
        <p14:creationId xmlns:p14="http://schemas.microsoft.com/office/powerpoint/2010/main" val="469324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Speaker, Date</a:t>
            </a:r>
          </a:p>
          <a:p>
            <a:endParaRPr lang="en-US" dirty="0"/>
          </a:p>
        </p:txBody>
      </p:sp>
      <p:sp>
        <p:nvSpPr>
          <p:cNvPr id="3" name="Title 2"/>
          <p:cNvSpPr>
            <a:spLocks noGrp="1"/>
          </p:cNvSpPr>
          <p:nvPr>
            <p:ph type="title"/>
          </p:nvPr>
        </p:nvSpPr>
        <p:spPr/>
        <p:txBody>
          <a:bodyPr/>
          <a:lstStyle/>
          <a:p>
            <a:r>
              <a:rPr lang="en-US" dirty="0"/>
              <a:t>MODULE three:</a:t>
            </a:r>
            <a:br>
              <a:rPr lang="en-US" dirty="0"/>
            </a:br>
            <a:r>
              <a:rPr lang="en-US" dirty="0" err="1"/>
              <a:t>openacc</a:t>
            </a:r>
            <a:r>
              <a:rPr lang="en-US" dirty="0"/>
              <a:t> directives</a:t>
            </a:r>
          </a:p>
        </p:txBody>
      </p:sp>
    </p:spTree>
    <p:extLst>
      <p:ext uri="{BB962C8B-B14F-4D97-AF65-F5344CB8AC3E}">
        <p14:creationId xmlns:p14="http://schemas.microsoft.com/office/powerpoint/2010/main" val="243369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OVERVIEW</a:t>
            </a:r>
          </a:p>
        </p:txBody>
      </p:sp>
      <p:sp>
        <p:nvSpPr>
          <p:cNvPr id="4" name="Text Placeholder 3"/>
          <p:cNvSpPr>
            <a:spLocks noGrp="1"/>
          </p:cNvSpPr>
          <p:nvPr>
            <p:ph type="body" sz="quarter" idx="10"/>
          </p:nvPr>
        </p:nvSpPr>
        <p:spPr/>
        <p:txBody>
          <a:bodyPr/>
          <a:lstStyle/>
          <a:p>
            <a:r>
              <a:rPr lang="en-US" dirty="0"/>
              <a:t>OpenACC Directives</a:t>
            </a:r>
          </a:p>
          <a:p>
            <a:endParaRPr lang="en-US" dirty="0"/>
          </a:p>
          <a:p>
            <a:endParaRPr lang="en-US" dirty="0"/>
          </a:p>
        </p:txBody>
      </p:sp>
      <p:sp>
        <p:nvSpPr>
          <p:cNvPr id="3" name="Content Placeholder 2"/>
          <p:cNvSpPr>
            <a:spLocks noGrp="1"/>
          </p:cNvSpPr>
          <p:nvPr>
            <p:ph idx="1"/>
          </p:nvPr>
        </p:nvSpPr>
        <p:spPr/>
        <p:txBody>
          <a:bodyPr/>
          <a:lstStyle/>
          <a:p>
            <a:r>
              <a:rPr lang="en-US" dirty="0"/>
              <a:t>The parallel directive</a:t>
            </a:r>
          </a:p>
          <a:p>
            <a:r>
              <a:rPr lang="en-US" dirty="0"/>
              <a:t>The kernels directive</a:t>
            </a:r>
          </a:p>
          <a:p>
            <a:r>
              <a:rPr lang="en-US" dirty="0"/>
              <a:t>The loop directive</a:t>
            </a:r>
          </a:p>
          <a:p>
            <a:r>
              <a:rPr lang="en-US" dirty="0"/>
              <a:t>Fundamental differences between the kernels and parallel directive</a:t>
            </a:r>
          </a:p>
          <a:p>
            <a:r>
              <a:rPr lang="en-US" dirty="0"/>
              <a:t>Expressing parallelism in OpenACC</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1698611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a:t>Speaker, Date</a:t>
            </a:r>
          </a:p>
          <a:p>
            <a:endParaRPr lang="en-US" dirty="0"/>
          </a:p>
        </p:txBody>
      </p:sp>
      <p:sp>
        <p:nvSpPr>
          <p:cNvPr id="3" name="Title 2"/>
          <p:cNvSpPr>
            <a:spLocks noGrp="1"/>
          </p:cNvSpPr>
          <p:nvPr>
            <p:ph type="title"/>
          </p:nvPr>
        </p:nvSpPr>
        <p:spPr/>
        <p:txBody>
          <a:bodyPr/>
          <a:lstStyle/>
          <a:p>
            <a:r>
              <a:rPr lang="en-US" dirty="0"/>
              <a:t>MODULE four:</a:t>
            </a:r>
            <a:br>
              <a:rPr lang="en-US" dirty="0"/>
            </a:br>
            <a:r>
              <a:rPr lang="en-US" dirty="0" err="1"/>
              <a:t>gpu</a:t>
            </a:r>
            <a:r>
              <a:rPr lang="en-US" dirty="0"/>
              <a:t> programming</a:t>
            </a:r>
          </a:p>
        </p:txBody>
      </p:sp>
    </p:spTree>
    <p:extLst>
      <p:ext uri="{BB962C8B-B14F-4D97-AF65-F5344CB8AC3E}">
        <p14:creationId xmlns:p14="http://schemas.microsoft.com/office/powerpoint/2010/main" val="1976544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1.0&quot;&gt;&lt;object type=&quot;1&quot; unique_id=&quot;10001&quot;&gt;&lt;object type=&quot;2&quot; unique_id=&quot;10002&quot;&gt;&lt;object type=&quot;3&quot; unique_id=&quot;10003&quot;&gt;&lt;property id=&quot;20148&quot; value=&quot;5&quot;/&gt;&lt;property id=&quot;20300&quot; value=&quot;Slide 3 - &amp;quot;MODULE ONE: INTRODUCTION&amp;quot;&quot;/&gt;&lt;property id=&quot;20307&quot; value=&quot;849&quot;/&gt;&lt;/object&gt;&lt;object type=&quot;3&quot; unique_id=&quot;10004&quot;&gt;&lt;property id=&quot;20148&quot; value=&quot;5&quot;/&gt;&lt;property id=&quot;20300&quot; value=&quot;Slide 4 - &amp;quot;Module OVERVIEW&amp;quot;&quot;/&gt;&lt;property id=&quot;20307&quot; value=&quot;940&quot;/&gt;&lt;/object&gt;&lt;object type=&quot;3&quot; unique_id=&quot;11314&quot;&gt;&lt;property id=&quot;20148&quot; value=&quot;5&quot;/&gt;&lt;property id=&quot;20300&quot; value=&quot;Slide 1 - &amp;quot;OpenACC Training Materials&amp;quot;&quot;/&gt;&lt;property id=&quot;20307&quot; value=&quot;951&quot;/&gt;&lt;/object&gt;&lt;object type=&quot;3&quot; unique_id=&quot;11315&quot;&gt;&lt;property id=&quot;20148&quot; value=&quot;5&quot;/&gt;&lt;property id=&quot;20300&quot; value=&quot;Slide 2 - &amp;quot;Purpose of these Materials&amp;quot;&quot;/&gt;&lt;property id=&quot;20307&quot; value=&quot;952&quot;/&gt;&lt;/object&gt;&lt;object type=&quot;3&quot; unique_id=&quot;11316&quot;&gt;&lt;property id=&quot;20148&quot; value=&quot;5&quot;/&gt;&lt;property id=&quot;20300&quot; value=&quot;Slide 5 - &amp;quot;MODULE two: profiling&amp;quot;&quot;/&gt;&lt;property id=&quot;20307&quot; value=&quot;941&quot;/&gt;&lt;/object&gt;&lt;object type=&quot;3&quot; unique_id=&quot;11317&quot;&gt;&lt;property id=&quot;20148&quot; value=&quot;5&quot;/&gt;&lt;property id=&quot;20300&quot; value=&quot;Slide 6 - &amp;quot;Module OVERVIEW&amp;quot;&quot;/&gt;&lt;property id=&quot;20307&quot; value=&quot;942&quot;/&gt;&lt;/object&gt;&lt;object type=&quot;3&quot; unique_id=&quot;11318&quot;&gt;&lt;property id=&quot;20148&quot; value=&quot;5&quot;/&gt;&lt;property id=&quot;20300&quot; value=&quot;Slide 7 - &amp;quot;MODULE three: openacc directives&amp;quot;&quot;/&gt;&lt;property id=&quot;20307&quot; value=&quot;943&quot;/&gt;&lt;/object&gt;&lt;object type=&quot;3&quot; unique_id=&quot;11319&quot;&gt;&lt;property id=&quot;20148&quot; value=&quot;5&quot;/&gt;&lt;property id=&quot;20300&quot; value=&quot;Slide 8 - &amp;quot;MODULE OVERVIEW&amp;quot;&quot;/&gt;&lt;property id=&quot;20307&quot; value=&quot;944&quot;/&gt;&lt;/object&gt;&lt;object type=&quot;3&quot; unique_id=&quot;11320&quot;&gt;&lt;property id=&quot;20148&quot; value=&quot;5&quot;/&gt;&lt;property id=&quot;20300&quot; value=&quot;Slide 9 - &amp;quot;MODULE four: gpu programming&amp;quot;&quot;/&gt;&lt;property id=&quot;20307&quot; value=&quot;945&quot;/&gt;&lt;/object&gt;&lt;object type=&quot;3&quot; unique_id=&quot;11321&quot;&gt;&lt;property id=&quot;20148&quot; value=&quot;5&quot;/&gt;&lt;property id=&quot;20300&quot; value=&quot;Slide 10 - &amp;quot;MODULE OVERVIEW&amp;quot;&quot;/&gt;&lt;property id=&quot;20307&quot; value=&quot;946&quot;/&gt;&lt;/object&gt;&lt;object type=&quot;3&quot; unique_id=&quot;11322&quot;&gt;&lt;property id=&quot;20148&quot; value=&quot;5&quot;/&gt;&lt;property id=&quot;20300&quot; value=&quot;Slide 11 - &amp;quot;MODULE five: data management&amp;quot;&quot;/&gt;&lt;property id=&quot;20307&quot; value=&quot;947&quot;/&gt;&lt;/object&gt;&lt;object type=&quot;3&quot; unique_id=&quot;11323&quot;&gt;&lt;property id=&quot;20148&quot; value=&quot;5&quot;/&gt;&lt;property id=&quot;20300&quot; value=&quot;Slide 12 - &amp;quot;MODULE OVERVIEW&amp;quot;&quot;/&gt;&lt;property id=&quot;20307&quot; value=&quot;948&quot;/&gt;&lt;/object&gt;&lt;object type=&quot;3&quot; unique_id=&quot;11324&quot;&gt;&lt;property id=&quot;20148&quot; value=&quot;5&quot;/&gt;&lt;property id=&quot;20300&quot; value=&quot;Slide 13 - &amp;quot;Module six: Loop optimizations&amp;quot;&quot;/&gt;&lt;property id=&quot;20307&quot; value=&quot;949&quot;/&gt;&lt;/object&gt;&lt;object type=&quot;3&quot; unique_id=&quot;11325&quot;&gt;&lt;property id=&quot;20148&quot; value=&quot;5&quot;/&gt;&lt;property id=&quot;20300&quot; value=&quot;Slide 14 - &amp;quot;Loop optimizations&amp;quot;&quot;/&gt;&lt;property id=&quot;20307&quot; value=&quot;950&quot;/&gt;&lt;/object&gt;&lt;object type=&quot;3&quot; unique_id=&quot;11326&quot;&gt;&lt;property id=&quot;20148&quot; value=&quot;5&quot;/&gt;&lt;property id=&quot;20300&quot; value=&quot;Slide 15 - &amp;quot;Forthcoming Modules&amp;quot;&quot;/&gt;&lt;property id=&quot;20307&quot; value=&quot;953&quot;/&gt;&lt;/object&gt;&lt;object type=&quot;3&quot; unique_id=&quot;11327&quot;&gt;&lt;property id=&quot;20148&quot; value=&quot;5&quot;/&gt;&lt;property id=&quot;20300&quot; value=&quot;Slide 16 - &amp;quot;Module Seven: Asynchronous OpenACC&amp;quot;&quot;/&gt;&lt;property id=&quot;20307&quot; value=&quot;954&quot;/&gt;&lt;/object&gt;&lt;object type=&quot;3&quot; unique_id=&quot;11328&quot;&gt;&lt;property id=&quot;20148&quot; value=&quot;5&quot;/&gt;&lt;property id=&quot;20300&quot; value=&quot;Slide 17 - &amp;quot;Asynchronous OpenACC&amp;quot;&quot;/&gt;&lt;property id=&quot;20307&quot; value=&quot;955&quot;/&gt;&lt;/object&gt;&lt;object type=&quot;3&quot; unique_id=&quot;11329&quot;&gt;&lt;property id=&quot;20148&quot; value=&quot;5&quot;/&gt;&lt;property id=&quot;20300&quot; value=&quot;Slide 18 - &amp;quot;Module Eight: OpenACC Interoperability&amp;quot;&quot;/&gt;&lt;property id=&quot;20307&quot; value=&quot;956&quot;/&gt;&lt;/object&gt;&lt;object type=&quot;3&quot; unique_id=&quot;11330&quot;&gt;&lt;property id=&quot;20148&quot; value=&quot;5&quot;/&gt;&lt;property id=&quot;20300&quot; value=&quot;Slide 19 - &amp;quot;OpenACC Interoperability&amp;quot;&quot;/&gt;&lt;property id=&quot;20307&quot; value=&quot;957&quot;/&gt;&lt;/object&gt;&lt;object type=&quot;3&quot; unique_id=&quot;11331&quot;&gt;&lt;property id=&quot;20148&quot; value=&quot;5&quot;/&gt;&lt;property id=&quot;20300&quot; value=&quot;Slide 20 - &amp;quot;Module Nine: Multi-Device OpenACC&amp;quot;&quot;/&gt;&lt;property id=&quot;20307&quot; value=&quot;958&quot;/&gt;&lt;/object&gt;&lt;object type=&quot;3&quot; unique_id=&quot;11332&quot;&gt;&lt;property id=&quot;20148&quot; value=&quot;5&quot;/&gt;&lt;property id=&quot;20300&quot; value=&quot;Slide 21 - &amp;quot;Multi-Device OpenACC&amp;quot;&quot;/&gt;&lt;property id=&quot;20307&quot; value=&quot;959&quot;/&gt;&lt;/object&gt;&lt;/object&gt;&lt;object type=&quot;8&quot; unique_id=&quot;10090&quot;&gt;&lt;/object&gt;&lt;/object&gt;&lt;/database&gt;"/>
  <p:tag name="SECTOMILLISECCONVERTED" val="1"/>
</p:tagLst>
</file>

<file path=ppt/theme/theme1.xml><?xml version="1.0" encoding="utf-8"?>
<a:theme xmlns:a="http://schemas.openxmlformats.org/drawingml/2006/main" name="Title &amp; Bullet">
  <a:themeElements>
    <a:clrScheme name="Custom 1">
      <a:dk1>
        <a:srgbClr val="B3B3B3"/>
      </a:dk1>
      <a:lt1>
        <a:srgbClr val="FFFFFF"/>
      </a:lt1>
      <a:dk2>
        <a:srgbClr val="000000"/>
      </a:dk2>
      <a:lt2>
        <a:srgbClr val="0C4E9B"/>
      </a:lt2>
      <a:accent1>
        <a:srgbClr val="042251"/>
      </a:accent1>
      <a:accent2>
        <a:srgbClr val="0C4E9B"/>
      </a:accent2>
      <a:accent3>
        <a:srgbClr val="0080A7"/>
      </a:accent3>
      <a:accent4>
        <a:srgbClr val="FF5400"/>
      </a:accent4>
      <a:accent5>
        <a:srgbClr val="C2000B"/>
      </a:accent5>
      <a:accent6>
        <a:srgbClr val="F0047F"/>
      </a:accent6>
      <a:hlink>
        <a:srgbClr val="0C4E9B"/>
      </a:hlink>
      <a:folHlink>
        <a:srgbClr val="868686"/>
      </a:folHlink>
    </a:clrScheme>
    <a:fontScheme name="Custom 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ln w="6350">
          <a:noFill/>
        </a:ln>
      </a:spPr>
      <a:bodyPr wrap="none" rtlCol="0" anchor="ctr">
        <a:spAutoFit/>
      </a:bodyPr>
      <a:lstStyle>
        <a:defPPr algn="ctr">
          <a:lnSpc>
            <a:spcPct val="90000"/>
          </a:lnSpc>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raClrScheme>
      <a:clrScheme name="PPT_Template_Corp_16x9_rev2 1">
        <a:dk1>
          <a:srgbClr val="808080"/>
        </a:dk1>
        <a:lt1>
          <a:srgbClr val="FFFFFF"/>
        </a:lt1>
        <a:dk2>
          <a:srgbClr val="000000"/>
        </a:dk2>
        <a:lt2>
          <a:srgbClr val="B9E700"/>
        </a:lt2>
        <a:accent1>
          <a:srgbClr val="33CCCC"/>
        </a:accent1>
        <a:accent2>
          <a:srgbClr val="FF9933"/>
        </a:accent2>
        <a:accent3>
          <a:srgbClr val="AAAAAA"/>
        </a:accent3>
        <a:accent4>
          <a:srgbClr val="DADADA"/>
        </a:accent4>
        <a:accent5>
          <a:srgbClr val="ADE2E2"/>
        </a:accent5>
        <a:accent6>
          <a:srgbClr val="E78A2D"/>
        </a:accent6>
        <a:hlink>
          <a:srgbClr val="99CCFF"/>
        </a:hlink>
        <a:folHlink>
          <a:srgbClr val="0000FF"/>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59E8B2F2D50A34B8956FD0A46C10A97" ma:contentTypeVersion="0" ma:contentTypeDescription="Create a new document." ma:contentTypeScope="" ma:versionID="2d22a1089f8aa3be74aa23dc2e82a28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p:properties xmlns:p="http://schemas.microsoft.com/office/2006/metadata/properties" xmlns:xsi="http://www.w3.org/2001/XMLSchema-instanc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EA82F4F-F3EA-4E98-BEE2-3C70B6315C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DF88E22E-2A4B-4FB1-9848-BF16E7DBE74B}">
  <ds:schemaRef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E29B7386-0C5E-43DB-8BF1-052EEAD5F5D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97184</TotalTime>
  <Words>551</Words>
  <Application>Microsoft Office PowerPoint</Application>
  <PresentationFormat>Custom</PresentationFormat>
  <Paragraphs>97</Paragraphs>
  <Slides>21</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Trebuchet MS</vt:lpstr>
      <vt:lpstr>Wingdings</vt:lpstr>
      <vt:lpstr>Title &amp; Bullet</vt:lpstr>
      <vt:lpstr>OpenACC Training Materials</vt:lpstr>
      <vt:lpstr>Purpose of these Materials</vt:lpstr>
      <vt:lpstr>MODULE ONE: INTRODUCTION</vt:lpstr>
      <vt:lpstr>Module OVERVIEW</vt:lpstr>
      <vt:lpstr>MODULE two: profiling</vt:lpstr>
      <vt:lpstr>Module OVERVIEW</vt:lpstr>
      <vt:lpstr>MODULE three: openacc directives</vt:lpstr>
      <vt:lpstr>MODULE OVERVIEW</vt:lpstr>
      <vt:lpstr>MODULE four: gpu programming</vt:lpstr>
      <vt:lpstr>MODULE OVERVIEW</vt:lpstr>
      <vt:lpstr>MODULE five: data management</vt:lpstr>
      <vt:lpstr>MODULE OVERVIEW</vt:lpstr>
      <vt:lpstr>Module six: Loop optimizations</vt:lpstr>
      <vt:lpstr>Loop optimizations</vt:lpstr>
      <vt:lpstr>Forthcoming Modules</vt:lpstr>
      <vt:lpstr>Module Seven: Asynchronous OpenACC</vt:lpstr>
      <vt:lpstr>Asynchronous OpenACC</vt:lpstr>
      <vt:lpstr>Module Eight: OpenACC Interoperability</vt:lpstr>
      <vt:lpstr>OpenACC Interoperability</vt:lpstr>
      <vt:lpstr>Module Nine: Multi-Device OpenACC</vt:lpstr>
      <vt:lpstr>Multi-Device OpenACC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Jennifer Hohn</dc:creator>
  <cp:lastModifiedBy>Julia Levites</cp:lastModifiedBy>
  <cp:revision>4261</cp:revision>
  <dcterms:created xsi:type="dcterms:W3CDTF">2008-01-24T03:11:41Z</dcterms:created>
  <dcterms:modified xsi:type="dcterms:W3CDTF">2019-08-26T15:17:31Z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0x010100F59E8B2F2D50A34B8956FD0A46C10A97</vt:lpwstr>
  </property>
  <property fmtid="{D5CDD505-2E9C-101B-9397-08002B2CF9AE}" pid="3" name="MSIP_Label_6b558183-044c-4105-8d9c-cea02a2a3d86_Enabled">
    <vt:lpwstr>True</vt:lpwstr>
  </property>
  <property fmtid="{D5CDD505-2E9C-101B-9397-08002B2CF9AE}" pid="4" name="MSIP_Label_6b558183-044c-4105-8d9c-cea02a2a3d86_SiteId">
    <vt:lpwstr>43083d15-7273-40c1-b7db-39efd9ccc17a</vt:lpwstr>
  </property>
  <property fmtid="{D5CDD505-2E9C-101B-9397-08002B2CF9AE}" pid="5" name="MSIP_Label_6b558183-044c-4105-8d9c-cea02a2a3d86_Owner">
    <vt:lpwstr>jlevites@nvidia.com</vt:lpwstr>
  </property>
  <property fmtid="{D5CDD505-2E9C-101B-9397-08002B2CF9AE}" pid="6" name="MSIP_Label_6b558183-044c-4105-8d9c-cea02a2a3d86_SetDate">
    <vt:lpwstr>2019-08-26T15:17:31.2287283Z</vt:lpwstr>
  </property>
  <property fmtid="{D5CDD505-2E9C-101B-9397-08002B2CF9AE}" pid="7" name="MSIP_Label_6b558183-044c-4105-8d9c-cea02a2a3d86_Name">
    <vt:lpwstr>Unrestricted</vt:lpwstr>
  </property>
  <property fmtid="{D5CDD505-2E9C-101B-9397-08002B2CF9AE}" pid="8" name="MSIP_Label_6b558183-044c-4105-8d9c-cea02a2a3d86_Application">
    <vt:lpwstr>Microsoft Azure Information Protection</vt:lpwstr>
  </property>
  <property fmtid="{D5CDD505-2E9C-101B-9397-08002B2CF9AE}" pid="9" name="MSIP_Label_6b558183-044c-4105-8d9c-cea02a2a3d86_ActionId">
    <vt:lpwstr>d39ab277-1865-484a-9985-cb8debfe4973</vt:lpwstr>
  </property>
  <property fmtid="{D5CDD505-2E9C-101B-9397-08002B2CF9AE}" pid="10" name="MSIP_Label_6b558183-044c-4105-8d9c-cea02a2a3d86_Extended_MSFT_Method">
    <vt:lpwstr>Automatic</vt:lpwstr>
  </property>
  <property fmtid="{D5CDD505-2E9C-101B-9397-08002B2CF9AE}" pid="11" name="Sensitivity">
    <vt:lpwstr>Unrestricted</vt:lpwstr>
  </property>
</Properties>
</file>